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05"/>
  </p:notesMasterIdLst>
  <p:handoutMasterIdLst>
    <p:handoutMasterId r:id="rId106"/>
  </p:handoutMasterIdLst>
  <p:sldIdLst>
    <p:sldId id="471" r:id="rId2"/>
    <p:sldId id="459" r:id="rId3"/>
    <p:sldId id="472" r:id="rId4"/>
    <p:sldId id="345" r:id="rId5"/>
    <p:sldId id="349" r:id="rId6"/>
    <p:sldId id="346" r:id="rId7"/>
    <p:sldId id="370" r:id="rId8"/>
    <p:sldId id="476" r:id="rId9"/>
    <p:sldId id="365" r:id="rId10"/>
    <p:sldId id="463" r:id="rId11"/>
    <p:sldId id="373" r:id="rId12"/>
    <p:sldId id="348" r:id="rId13"/>
    <p:sldId id="374" r:id="rId14"/>
    <p:sldId id="375" r:id="rId15"/>
    <p:sldId id="376" r:id="rId16"/>
    <p:sldId id="377" r:id="rId17"/>
    <p:sldId id="350" r:id="rId18"/>
    <p:sldId id="371" r:id="rId19"/>
    <p:sldId id="372" r:id="rId20"/>
    <p:sldId id="462" r:id="rId21"/>
    <p:sldId id="378" r:id="rId22"/>
    <p:sldId id="379" r:id="rId23"/>
    <p:sldId id="380" r:id="rId24"/>
    <p:sldId id="381" r:id="rId25"/>
    <p:sldId id="382" r:id="rId26"/>
    <p:sldId id="394" r:id="rId27"/>
    <p:sldId id="384" r:id="rId28"/>
    <p:sldId id="385" r:id="rId29"/>
    <p:sldId id="386" r:id="rId30"/>
    <p:sldId id="387" r:id="rId31"/>
    <p:sldId id="388" r:id="rId32"/>
    <p:sldId id="389" r:id="rId33"/>
    <p:sldId id="390" r:id="rId34"/>
    <p:sldId id="391" r:id="rId35"/>
    <p:sldId id="393" r:id="rId36"/>
    <p:sldId id="392" r:id="rId37"/>
    <p:sldId id="395" r:id="rId38"/>
    <p:sldId id="396" r:id="rId39"/>
    <p:sldId id="397" r:id="rId40"/>
    <p:sldId id="398" r:id="rId41"/>
    <p:sldId id="351" r:id="rId42"/>
    <p:sldId id="400" r:id="rId43"/>
    <p:sldId id="454" r:id="rId44"/>
    <p:sldId id="458" r:id="rId45"/>
    <p:sldId id="404" r:id="rId46"/>
    <p:sldId id="460" r:id="rId47"/>
    <p:sldId id="352" r:id="rId48"/>
    <p:sldId id="405" r:id="rId49"/>
    <p:sldId id="475" r:id="rId50"/>
    <p:sldId id="364" r:id="rId51"/>
    <p:sldId id="464" r:id="rId52"/>
    <p:sldId id="408" r:id="rId53"/>
    <p:sldId id="409" r:id="rId54"/>
    <p:sldId id="461" r:id="rId55"/>
    <p:sldId id="410" r:id="rId56"/>
    <p:sldId id="406" r:id="rId57"/>
    <p:sldId id="411" r:id="rId58"/>
    <p:sldId id="412" r:id="rId59"/>
    <p:sldId id="413" r:id="rId60"/>
    <p:sldId id="415" r:id="rId61"/>
    <p:sldId id="416" r:id="rId62"/>
    <p:sldId id="417" r:id="rId63"/>
    <p:sldId id="429" r:id="rId64"/>
    <p:sldId id="418" r:id="rId65"/>
    <p:sldId id="419" r:id="rId66"/>
    <p:sldId id="420" r:id="rId67"/>
    <p:sldId id="421" r:id="rId68"/>
    <p:sldId id="422" r:id="rId69"/>
    <p:sldId id="423" r:id="rId70"/>
    <p:sldId id="426" r:id="rId71"/>
    <p:sldId id="427" r:id="rId72"/>
    <p:sldId id="430" r:id="rId73"/>
    <p:sldId id="431" r:id="rId74"/>
    <p:sldId id="433" r:id="rId75"/>
    <p:sldId id="466" r:id="rId76"/>
    <p:sldId id="436" r:id="rId77"/>
    <p:sldId id="435" r:id="rId78"/>
    <p:sldId id="437" r:id="rId79"/>
    <p:sldId id="455" r:id="rId80"/>
    <p:sldId id="468" r:id="rId81"/>
    <p:sldId id="467" r:id="rId82"/>
    <p:sldId id="469" r:id="rId83"/>
    <p:sldId id="457" r:id="rId84"/>
    <p:sldId id="470" r:id="rId85"/>
    <p:sldId id="434" r:id="rId86"/>
    <p:sldId id="438" r:id="rId87"/>
    <p:sldId id="439" r:id="rId88"/>
    <p:sldId id="474" r:id="rId89"/>
    <p:sldId id="366" r:id="rId90"/>
    <p:sldId id="473" r:id="rId91"/>
    <p:sldId id="367" r:id="rId92"/>
    <p:sldId id="443" r:id="rId93"/>
    <p:sldId id="444" r:id="rId94"/>
    <p:sldId id="452" r:id="rId95"/>
    <p:sldId id="451" r:id="rId96"/>
    <p:sldId id="465" r:id="rId97"/>
    <p:sldId id="447" r:id="rId98"/>
    <p:sldId id="448" r:id="rId99"/>
    <p:sldId id="453" r:id="rId100"/>
    <p:sldId id="449" r:id="rId101"/>
    <p:sldId id="440" r:id="rId102"/>
    <p:sldId id="442" r:id="rId103"/>
    <p:sldId id="344" r:id="rId10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AB0000"/>
    <a:srgbClr val="CC0000"/>
    <a:srgbClr val="8A0000"/>
    <a:srgbClr val="00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81835" autoAdjust="0"/>
  </p:normalViewPr>
  <p:slideViewPr>
    <p:cSldViewPr>
      <p:cViewPr varScale="1">
        <p:scale>
          <a:sx n="70" d="100"/>
          <a:sy n="70" d="100"/>
        </p:scale>
        <p:origin x="630"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544611-7ADF-42EB-A146-4E64C256C53A}" type="doc">
      <dgm:prSet loTypeId="urn:microsoft.com/office/officeart/2005/8/layout/hList1" loCatId="list" qsTypeId="urn:microsoft.com/office/officeart/2005/8/quickstyle/simple1" qsCatId="simple" csTypeId="urn:microsoft.com/office/officeart/2005/8/colors/colorful4" csCatId="colorful"/>
      <dgm:spPr/>
      <dgm:t>
        <a:bodyPr/>
        <a:lstStyle/>
        <a:p>
          <a:endParaRPr lang="zh-CN" altLang="en-US"/>
        </a:p>
      </dgm:t>
    </dgm:pt>
    <dgm:pt modelId="{A94BAE5E-6FBA-4305-8BB6-ADCBFE620EC8}">
      <dgm:prSet/>
      <dgm:spPr/>
      <dgm:t>
        <a:bodyPr/>
        <a:lstStyle/>
        <a:p>
          <a:pPr rtl="0"/>
          <a:r>
            <a:rPr lang="zh-CN" b="1" smtClean="0"/>
            <a:t>学习目的</a:t>
          </a:r>
          <a:endParaRPr lang="zh-CN"/>
        </a:p>
      </dgm:t>
    </dgm:pt>
    <dgm:pt modelId="{D1B426AD-184D-4553-AD5E-6D15F033CC33}" type="parTrans" cxnId="{5CF034F9-2FEC-4C52-8AEA-80C3A8A33842}">
      <dgm:prSet/>
      <dgm:spPr/>
      <dgm:t>
        <a:bodyPr/>
        <a:lstStyle/>
        <a:p>
          <a:endParaRPr lang="zh-CN" altLang="en-US"/>
        </a:p>
      </dgm:t>
    </dgm:pt>
    <dgm:pt modelId="{B9691005-4619-4A59-855C-2247248623CF}" type="sibTrans" cxnId="{5CF034F9-2FEC-4C52-8AEA-80C3A8A33842}">
      <dgm:prSet/>
      <dgm:spPr/>
      <dgm:t>
        <a:bodyPr/>
        <a:lstStyle/>
        <a:p>
          <a:endParaRPr lang="zh-CN" altLang="en-US"/>
        </a:p>
      </dgm:t>
    </dgm:pt>
    <dgm:pt modelId="{88659EEE-4EC9-42D3-93D7-7BA2E421B442}">
      <dgm:prSet/>
      <dgm:spPr/>
      <dgm:t>
        <a:bodyPr/>
        <a:lstStyle/>
        <a:p>
          <a:pPr rtl="0"/>
          <a:r>
            <a:rPr lang="zh-CN" smtClean="0"/>
            <a:t>【掌握】数据科学的学科地位；</a:t>
          </a:r>
          <a:endParaRPr lang="zh-CN"/>
        </a:p>
      </dgm:t>
    </dgm:pt>
    <dgm:pt modelId="{ADE11BDC-75BB-4CAC-B9EA-35C87E716749}" type="parTrans" cxnId="{6612838A-3EFE-4B45-BA47-4EDEAFFC8A79}">
      <dgm:prSet/>
      <dgm:spPr/>
      <dgm:t>
        <a:bodyPr/>
        <a:lstStyle/>
        <a:p>
          <a:endParaRPr lang="zh-CN" altLang="en-US"/>
        </a:p>
      </dgm:t>
    </dgm:pt>
    <dgm:pt modelId="{C3942DD3-B390-4CCD-8C30-B9FF846F7F8B}" type="sibTrans" cxnId="{6612838A-3EFE-4B45-BA47-4EDEAFFC8A79}">
      <dgm:prSet/>
      <dgm:spPr/>
      <dgm:t>
        <a:bodyPr/>
        <a:lstStyle/>
        <a:p>
          <a:endParaRPr lang="zh-CN" altLang="en-US"/>
        </a:p>
      </dgm:t>
    </dgm:pt>
    <dgm:pt modelId="{2601D5B4-8B15-4949-8EBD-F1A886CAE9E6}">
      <dgm:prSet/>
      <dgm:spPr/>
      <dgm:t>
        <a:bodyPr/>
        <a:lstStyle/>
        <a:p>
          <a:pPr rtl="0"/>
          <a:r>
            <a:rPr lang="zh-CN" smtClean="0"/>
            <a:t>【理解】机器学习、统计学、可视化理论对数据科学的主要影响；</a:t>
          </a:r>
          <a:endParaRPr lang="zh-CN"/>
        </a:p>
      </dgm:t>
    </dgm:pt>
    <dgm:pt modelId="{CB77B853-719F-49FA-9F63-037B49B6DA59}" type="parTrans" cxnId="{BAAF6605-C4CA-4D20-B2D0-D2A1C5DA6F21}">
      <dgm:prSet/>
      <dgm:spPr/>
      <dgm:t>
        <a:bodyPr/>
        <a:lstStyle/>
        <a:p>
          <a:endParaRPr lang="zh-CN" altLang="en-US"/>
        </a:p>
      </dgm:t>
    </dgm:pt>
    <dgm:pt modelId="{60DFD962-D998-4BB2-B4A2-104C8C70B2D7}" type="sibTrans" cxnId="{BAAF6605-C4CA-4D20-B2D0-D2A1C5DA6F21}">
      <dgm:prSet/>
      <dgm:spPr/>
      <dgm:t>
        <a:bodyPr/>
        <a:lstStyle/>
        <a:p>
          <a:endParaRPr lang="zh-CN" altLang="en-US"/>
        </a:p>
      </dgm:t>
    </dgm:pt>
    <dgm:pt modelId="{1339FECB-AC3B-4BD7-9B0D-BA3B2F45A9DD}">
      <dgm:prSet/>
      <dgm:spPr/>
      <dgm:t>
        <a:bodyPr/>
        <a:lstStyle/>
        <a:p>
          <a:pPr rtl="0"/>
          <a:r>
            <a:rPr lang="zh-CN" smtClean="0"/>
            <a:t>【了解】数据科学的理论基础——机器学习、统计学、可视化理论——的知识体系及代表性方法。</a:t>
          </a:r>
          <a:endParaRPr lang="zh-CN"/>
        </a:p>
      </dgm:t>
    </dgm:pt>
    <dgm:pt modelId="{E1740DE9-9524-4530-B73C-A867A2C2CDFB}" type="parTrans" cxnId="{2817DB68-AC11-4C5F-BB2C-987CED26E0FE}">
      <dgm:prSet/>
      <dgm:spPr/>
      <dgm:t>
        <a:bodyPr/>
        <a:lstStyle/>
        <a:p>
          <a:endParaRPr lang="zh-CN" altLang="en-US"/>
        </a:p>
      </dgm:t>
    </dgm:pt>
    <dgm:pt modelId="{29495E3E-D18F-4714-92AC-71C5FCADA8A3}" type="sibTrans" cxnId="{2817DB68-AC11-4C5F-BB2C-987CED26E0FE}">
      <dgm:prSet/>
      <dgm:spPr/>
      <dgm:t>
        <a:bodyPr/>
        <a:lstStyle/>
        <a:p>
          <a:endParaRPr lang="zh-CN" altLang="en-US"/>
        </a:p>
      </dgm:t>
    </dgm:pt>
    <dgm:pt modelId="{2782996C-72EC-4133-A506-BE7BA6F672E2}">
      <dgm:prSet/>
      <dgm:spPr/>
      <dgm:t>
        <a:bodyPr/>
        <a:lstStyle/>
        <a:p>
          <a:pPr rtl="0"/>
          <a:r>
            <a:rPr lang="zh-CN" b="1" smtClean="0"/>
            <a:t>学习重点</a:t>
          </a:r>
          <a:endParaRPr lang="zh-CN"/>
        </a:p>
      </dgm:t>
    </dgm:pt>
    <dgm:pt modelId="{2DCBE1FD-545D-4CC8-A284-755C4AEEB215}" type="parTrans" cxnId="{D52CABFD-020A-4C11-85ED-7178554FA3B4}">
      <dgm:prSet/>
      <dgm:spPr/>
      <dgm:t>
        <a:bodyPr/>
        <a:lstStyle/>
        <a:p>
          <a:endParaRPr lang="zh-CN" altLang="en-US"/>
        </a:p>
      </dgm:t>
    </dgm:pt>
    <dgm:pt modelId="{5DD25184-C63E-4AEE-81A3-7A27AA02F569}" type="sibTrans" cxnId="{D52CABFD-020A-4C11-85ED-7178554FA3B4}">
      <dgm:prSet/>
      <dgm:spPr/>
      <dgm:t>
        <a:bodyPr/>
        <a:lstStyle/>
        <a:p>
          <a:endParaRPr lang="zh-CN" altLang="en-US"/>
        </a:p>
      </dgm:t>
    </dgm:pt>
    <dgm:pt modelId="{697EB14B-1BF1-4C99-8070-2A1FC2550290}">
      <dgm:prSet/>
      <dgm:spPr/>
      <dgm:t>
        <a:bodyPr/>
        <a:lstStyle/>
        <a:p>
          <a:pPr rtl="0"/>
          <a:r>
            <a:rPr lang="zh-CN" smtClean="0"/>
            <a:t>数据科学的学科地位</a:t>
          </a:r>
          <a:endParaRPr lang="zh-CN"/>
        </a:p>
      </dgm:t>
    </dgm:pt>
    <dgm:pt modelId="{96E3560C-5349-4AB7-B873-1318162044D6}" type="parTrans" cxnId="{025F3B30-654A-4B48-A9C3-93FE13F0BBAD}">
      <dgm:prSet/>
      <dgm:spPr/>
      <dgm:t>
        <a:bodyPr/>
        <a:lstStyle/>
        <a:p>
          <a:endParaRPr lang="zh-CN" altLang="en-US"/>
        </a:p>
      </dgm:t>
    </dgm:pt>
    <dgm:pt modelId="{B2122574-55D0-4104-8C59-B806816FD10D}" type="sibTrans" cxnId="{025F3B30-654A-4B48-A9C3-93FE13F0BBAD}">
      <dgm:prSet/>
      <dgm:spPr/>
      <dgm:t>
        <a:bodyPr/>
        <a:lstStyle/>
        <a:p>
          <a:endParaRPr lang="zh-CN" altLang="en-US"/>
        </a:p>
      </dgm:t>
    </dgm:pt>
    <dgm:pt modelId="{CF76D8C6-6C11-4771-9CEF-5B5488E991EB}">
      <dgm:prSet/>
      <dgm:spPr/>
      <dgm:t>
        <a:bodyPr/>
        <a:lstStyle/>
        <a:p>
          <a:pPr rtl="0"/>
          <a:r>
            <a:rPr lang="zh-CN" smtClean="0"/>
            <a:t>数据科学视角下的机器学习知识体系</a:t>
          </a:r>
          <a:endParaRPr lang="zh-CN"/>
        </a:p>
      </dgm:t>
    </dgm:pt>
    <dgm:pt modelId="{D191EB64-610C-48F2-8D8C-097395B2AE2A}" type="parTrans" cxnId="{578C3090-0093-4F9E-B51B-360A5EA0A18E}">
      <dgm:prSet/>
      <dgm:spPr/>
      <dgm:t>
        <a:bodyPr/>
        <a:lstStyle/>
        <a:p>
          <a:endParaRPr lang="zh-CN" altLang="en-US"/>
        </a:p>
      </dgm:t>
    </dgm:pt>
    <dgm:pt modelId="{173E77FF-BBB3-4AE6-A4B6-7D958EFEE968}" type="sibTrans" cxnId="{578C3090-0093-4F9E-B51B-360A5EA0A18E}">
      <dgm:prSet/>
      <dgm:spPr/>
      <dgm:t>
        <a:bodyPr/>
        <a:lstStyle/>
        <a:p>
          <a:endParaRPr lang="zh-CN" altLang="en-US"/>
        </a:p>
      </dgm:t>
    </dgm:pt>
    <dgm:pt modelId="{DDF17934-D302-4404-BE60-415F0C0D43F8}">
      <dgm:prSet/>
      <dgm:spPr/>
      <dgm:t>
        <a:bodyPr/>
        <a:lstStyle/>
        <a:p>
          <a:pPr rtl="0"/>
          <a:r>
            <a:rPr lang="zh-CN" smtClean="0"/>
            <a:t>数据科学视角下的统计学知识体系</a:t>
          </a:r>
          <a:endParaRPr lang="zh-CN"/>
        </a:p>
      </dgm:t>
    </dgm:pt>
    <dgm:pt modelId="{4A39B05E-9865-4649-A33D-187DEA695D71}" type="parTrans" cxnId="{27B31E1B-E1EF-435E-AB12-9381E81DACAA}">
      <dgm:prSet/>
      <dgm:spPr/>
      <dgm:t>
        <a:bodyPr/>
        <a:lstStyle/>
        <a:p>
          <a:endParaRPr lang="zh-CN" altLang="en-US"/>
        </a:p>
      </dgm:t>
    </dgm:pt>
    <dgm:pt modelId="{9921D5A5-7CCA-4396-9D5B-296E6198C315}" type="sibTrans" cxnId="{27B31E1B-E1EF-435E-AB12-9381E81DACAA}">
      <dgm:prSet/>
      <dgm:spPr/>
      <dgm:t>
        <a:bodyPr/>
        <a:lstStyle/>
        <a:p>
          <a:endParaRPr lang="zh-CN" altLang="en-US"/>
        </a:p>
      </dgm:t>
    </dgm:pt>
    <dgm:pt modelId="{73DAF49E-3F55-454B-B3DC-87A76AC563F2}">
      <dgm:prSet/>
      <dgm:spPr/>
      <dgm:t>
        <a:bodyPr/>
        <a:lstStyle/>
        <a:p>
          <a:pPr rtl="0"/>
          <a:r>
            <a:rPr lang="zh-CN" smtClean="0"/>
            <a:t>数据科学视角下的可视化理论知识体系</a:t>
          </a:r>
          <a:endParaRPr lang="zh-CN"/>
        </a:p>
      </dgm:t>
    </dgm:pt>
    <dgm:pt modelId="{2793BD15-77B3-4F2E-B641-A3EA7FC51353}" type="parTrans" cxnId="{26F3A022-9A23-4A49-BF93-13636B80DC7D}">
      <dgm:prSet/>
      <dgm:spPr/>
      <dgm:t>
        <a:bodyPr/>
        <a:lstStyle/>
        <a:p>
          <a:endParaRPr lang="zh-CN" altLang="en-US"/>
        </a:p>
      </dgm:t>
    </dgm:pt>
    <dgm:pt modelId="{8A64A051-3F94-4E93-B44F-09BFB6F425A2}" type="sibTrans" cxnId="{26F3A022-9A23-4A49-BF93-13636B80DC7D}">
      <dgm:prSet/>
      <dgm:spPr/>
      <dgm:t>
        <a:bodyPr/>
        <a:lstStyle/>
        <a:p>
          <a:endParaRPr lang="zh-CN" altLang="en-US"/>
        </a:p>
      </dgm:t>
    </dgm:pt>
    <dgm:pt modelId="{530D692B-3ECC-4060-8365-36EBB9BCF5A6}">
      <dgm:prSet/>
      <dgm:spPr/>
      <dgm:t>
        <a:bodyPr/>
        <a:lstStyle/>
        <a:p>
          <a:pPr rtl="0"/>
          <a:r>
            <a:rPr lang="zh-CN" b="1" dirty="0" smtClean="0">
              <a:solidFill>
                <a:schemeClr val="tx1"/>
              </a:solidFill>
            </a:rPr>
            <a:t>学习难点</a:t>
          </a:r>
          <a:endParaRPr lang="zh-CN" dirty="0">
            <a:solidFill>
              <a:schemeClr val="tx1"/>
            </a:solidFill>
          </a:endParaRPr>
        </a:p>
      </dgm:t>
    </dgm:pt>
    <dgm:pt modelId="{8753AF4F-6616-479B-8A0F-C56DF1927468}" type="parTrans" cxnId="{ED959843-BA0C-4041-85EB-41CCDF60B2F9}">
      <dgm:prSet/>
      <dgm:spPr/>
      <dgm:t>
        <a:bodyPr/>
        <a:lstStyle/>
        <a:p>
          <a:endParaRPr lang="zh-CN" altLang="en-US"/>
        </a:p>
      </dgm:t>
    </dgm:pt>
    <dgm:pt modelId="{4826E803-E6E6-40C2-B320-00E8BAF96AC8}" type="sibTrans" cxnId="{ED959843-BA0C-4041-85EB-41CCDF60B2F9}">
      <dgm:prSet/>
      <dgm:spPr/>
      <dgm:t>
        <a:bodyPr/>
        <a:lstStyle/>
        <a:p>
          <a:endParaRPr lang="zh-CN" altLang="en-US"/>
        </a:p>
      </dgm:t>
    </dgm:pt>
    <dgm:pt modelId="{E6EAB2BA-3AFB-46D3-9468-9F18638CD71B}">
      <dgm:prSet/>
      <dgm:spPr/>
      <dgm:t>
        <a:bodyPr/>
        <a:lstStyle/>
        <a:p>
          <a:pPr rtl="0"/>
          <a:r>
            <a:rPr lang="zh-CN" smtClean="0"/>
            <a:t>机器学习、统计学、数据可视化之间的区别及它们在数据科学中的不可替代作用；</a:t>
          </a:r>
          <a:endParaRPr lang="zh-CN"/>
        </a:p>
      </dgm:t>
    </dgm:pt>
    <dgm:pt modelId="{32749DA6-B00A-4670-9C1B-329CA2F7A520}" type="parTrans" cxnId="{A2F0305B-4878-4B09-8A39-ABFB28D6E284}">
      <dgm:prSet/>
      <dgm:spPr/>
      <dgm:t>
        <a:bodyPr/>
        <a:lstStyle/>
        <a:p>
          <a:endParaRPr lang="zh-CN" altLang="en-US"/>
        </a:p>
      </dgm:t>
    </dgm:pt>
    <dgm:pt modelId="{59C52B05-E569-49CD-9ABD-A1ED7FBEF9BF}" type="sibTrans" cxnId="{A2F0305B-4878-4B09-8A39-ABFB28D6E284}">
      <dgm:prSet/>
      <dgm:spPr/>
      <dgm:t>
        <a:bodyPr/>
        <a:lstStyle/>
        <a:p>
          <a:endParaRPr lang="zh-CN" altLang="en-US"/>
        </a:p>
      </dgm:t>
    </dgm:pt>
    <dgm:pt modelId="{BF138879-5E32-4F52-9852-F1B952A6AF34}">
      <dgm:prSet/>
      <dgm:spPr/>
      <dgm:t>
        <a:bodyPr/>
        <a:lstStyle/>
        <a:p>
          <a:pPr rtl="0"/>
          <a:r>
            <a:rPr lang="zh-CN" smtClean="0"/>
            <a:t>统计学、机器学习和数据可视化之间的融合。</a:t>
          </a:r>
          <a:endParaRPr lang="zh-CN"/>
        </a:p>
      </dgm:t>
    </dgm:pt>
    <dgm:pt modelId="{107B4067-8429-4847-AEB6-16E3F3010CAB}" type="parTrans" cxnId="{251A3AEB-DBBD-4B0E-9CF9-37EB94AC98E8}">
      <dgm:prSet/>
      <dgm:spPr/>
      <dgm:t>
        <a:bodyPr/>
        <a:lstStyle/>
        <a:p>
          <a:endParaRPr lang="zh-CN" altLang="en-US"/>
        </a:p>
      </dgm:t>
    </dgm:pt>
    <dgm:pt modelId="{2D1817C3-2349-42F9-B113-06D51CECD04C}" type="sibTrans" cxnId="{251A3AEB-DBBD-4B0E-9CF9-37EB94AC98E8}">
      <dgm:prSet/>
      <dgm:spPr/>
      <dgm:t>
        <a:bodyPr/>
        <a:lstStyle/>
        <a:p>
          <a:endParaRPr lang="zh-CN" altLang="en-US"/>
        </a:p>
      </dgm:t>
    </dgm:pt>
    <dgm:pt modelId="{F7D839CD-4B15-4539-B9D6-F6F60CB1A5A0}" type="pres">
      <dgm:prSet presAssocID="{5E544611-7ADF-42EB-A146-4E64C256C53A}" presName="Name0" presStyleCnt="0">
        <dgm:presLayoutVars>
          <dgm:dir/>
          <dgm:animLvl val="lvl"/>
          <dgm:resizeHandles val="exact"/>
        </dgm:presLayoutVars>
      </dgm:prSet>
      <dgm:spPr/>
      <dgm:t>
        <a:bodyPr/>
        <a:lstStyle/>
        <a:p>
          <a:endParaRPr lang="zh-CN" altLang="en-US"/>
        </a:p>
      </dgm:t>
    </dgm:pt>
    <dgm:pt modelId="{A502757A-1DC6-4054-BCE5-1B25BD591475}" type="pres">
      <dgm:prSet presAssocID="{A94BAE5E-6FBA-4305-8BB6-ADCBFE620EC8}" presName="composite" presStyleCnt="0"/>
      <dgm:spPr/>
    </dgm:pt>
    <dgm:pt modelId="{717CA70F-CA9C-49E3-B5BE-1F80935A4830}" type="pres">
      <dgm:prSet presAssocID="{A94BAE5E-6FBA-4305-8BB6-ADCBFE620EC8}" presName="parTx" presStyleLbl="alignNode1" presStyleIdx="0" presStyleCnt="3">
        <dgm:presLayoutVars>
          <dgm:chMax val="0"/>
          <dgm:chPref val="0"/>
          <dgm:bulletEnabled val="1"/>
        </dgm:presLayoutVars>
      </dgm:prSet>
      <dgm:spPr/>
      <dgm:t>
        <a:bodyPr/>
        <a:lstStyle/>
        <a:p>
          <a:endParaRPr lang="zh-CN" altLang="en-US"/>
        </a:p>
      </dgm:t>
    </dgm:pt>
    <dgm:pt modelId="{36ADF728-F02F-4BF8-94DA-FCC7733A2BB9}" type="pres">
      <dgm:prSet presAssocID="{A94BAE5E-6FBA-4305-8BB6-ADCBFE620EC8}" presName="desTx" presStyleLbl="alignAccFollowNode1" presStyleIdx="0" presStyleCnt="3">
        <dgm:presLayoutVars>
          <dgm:bulletEnabled val="1"/>
        </dgm:presLayoutVars>
      </dgm:prSet>
      <dgm:spPr/>
      <dgm:t>
        <a:bodyPr/>
        <a:lstStyle/>
        <a:p>
          <a:endParaRPr lang="zh-CN" altLang="en-US"/>
        </a:p>
      </dgm:t>
    </dgm:pt>
    <dgm:pt modelId="{5393B02A-03C1-43D1-8830-7672B12CA76A}" type="pres">
      <dgm:prSet presAssocID="{B9691005-4619-4A59-855C-2247248623CF}" presName="space" presStyleCnt="0"/>
      <dgm:spPr/>
    </dgm:pt>
    <dgm:pt modelId="{266F4477-F397-4B80-AD3A-408683D43712}" type="pres">
      <dgm:prSet presAssocID="{2782996C-72EC-4133-A506-BE7BA6F672E2}" presName="composite" presStyleCnt="0"/>
      <dgm:spPr/>
    </dgm:pt>
    <dgm:pt modelId="{B9A5FACB-2FE4-4316-ADDA-79F51344565F}" type="pres">
      <dgm:prSet presAssocID="{2782996C-72EC-4133-A506-BE7BA6F672E2}" presName="parTx" presStyleLbl="alignNode1" presStyleIdx="1" presStyleCnt="3">
        <dgm:presLayoutVars>
          <dgm:chMax val="0"/>
          <dgm:chPref val="0"/>
          <dgm:bulletEnabled val="1"/>
        </dgm:presLayoutVars>
      </dgm:prSet>
      <dgm:spPr/>
      <dgm:t>
        <a:bodyPr/>
        <a:lstStyle/>
        <a:p>
          <a:endParaRPr lang="zh-CN" altLang="en-US"/>
        </a:p>
      </dgm:t>
    </dgm:pt>
    <dgm:pt modelId="{4A7E5224-9478-46B2-A0C6-D4317F6F57B8}" type="pres">
      <dgm:prSet presAssocID="{2782996C-72EC-4133-A506-BE7BA6F672E2}" presName="desTx" presStyleLbl="alignAccFollowNode1" presStyleIdx="1" presStyleCnt="3">
        <dgm:presLayoutVars>
          <dgm:bulletEnabled val="1"/>
        </dgm:presLayoutVars>
      </dgm:prSet>
      <dgm:spPr/>
      <dgm:t>
        <a:bodyPr/>
        <a:lstStyle/>
        <a:p>
          <a:endParaRPr lang="zh-CN" altLang="en-US"/>
        </a:p>
      </dgm:t>
    </dgm:pt>
    <dgm:pt modelId="{1ED899C8-BD2C-4E13-9338-8A323679060A}" type="pres">
      <dgm:prSet presAssocID="{5DD25184-C63E-4AEE-81A3-7A27AA02F569}" presName="space" presStyleCnt="0"/>
      <dgm:spPr/>
    </dgm:pt>
    <dgm:pt modelId="{74E003AA-CA26-43CC-8A44-5518E3601CAE}" type="pres">
      <dgm:prSet presAssocID="{530D692B-3ECC-4060-8365-36EBB9BCF5A6}" presName="composite" presStyleCnt="0"/>
      <dgm:spPr/>
    </dgm:pt>
    <dgm:pt modelId="{E1C4FAA4-771E-4E15-9F7C-A0E30F9518AE}" type="pres">
      <dgm:prSet presAssocID="{530D692B-3ECC-4060-8365-36EBB9BCF5A6}" presName="parTx" presStyleLbl="alignNode1" presStyleIdx="2" presStyleCnt="3">
        <dgm:presLayoutVars>
          <dgm:chMax val="0"/>
          <dgm:chPref val="0"/>
          <dgm:bulletEnabled val="1"/>
        </dgm:presLayoutVars>
      </dgm:prSet>
      <dgm:spPr/>
      <dgm:t>
        <a:bodyPr/>
        <a:lstStyle/>
        <a:p>
          <a:endParaRPr lang="zh-CN" altLang="en-US"/>
        </a:p>
      </dgm:t>
    </dgm:pt>
    <dgm:pt modelId="{CB8E1AB0-7688-47AD-BAC7-50613B0FF9A1}" type="pres">
      <dgm:prSet presAssocID="{530D692B-3ECC-4060-8365-36EBB9BCF5A6}" presName="desTx" presStyleLbl="alignAccFollowNode1" presStyleIdx="2" presStyleCnt="3">
        <dgm:presLayoutVars>
          <dgm:bulletEnabled val="1"/>
        </dgm:presLayoutVars>
      </dgm:prSet>
      <dgm:spPr/>
      <dgm:t>
        <a:bodyPr/>
        <a:lstStyle/>
        <a:p>
          <a:endParaRPr lang="zh-CN" altLang="en-US"/>
        </a:p>
      </dgm:t>
    </dgm:pt>
  </dgm:ptLst>
  <dgm:cxnLst>
    <dgm:cxn modelId="{3575E215-E53D-4C43-B3C2-A05D4518A133}" type="presOf" srcId="{1339FECB-AC3B-4BD7-9B0D-BA3B2F45A9DD}" destId="{36ADF728-F02F-4BF8-94DA-FCC7733A2BB9}" srcOrd="0" destOrd="2" presId="urn:microsoft.com/office/officeart/2005/8/layout/hList1"/>
    <dgm:cxn modelId="{BAAF6605-C4CA-4D20-B2D0-D2A1C5DA6F21}" srcId="{A94BAE5E-6FBA-4305-8BB6-ADCBFE620EC8}" destId="{2601D5B4-8B15-4949-8EBD-F1A886CAE9E6}" srcOrd="1" destOrd="0" parTransId="{CB77B853-719F-49FA-9F63-037B49B6DA59}" sibTransId="{60DFD962-D998-4BB2-B4A2-104C8C70B2D7}"/>
    <dgm:cxn modelId="{00D029C7-0AAC-43E7-88D1-F27173C313F6}" type="presOf" srcId="{DDF17934-D302-4404-BE60-415F0C0D43F8}" destId="{4A7E5224-9478-46B2-A0C6-D4317F6F57B8}" srcOrd="0" destOrd="2" presId="urn:microsoft.com/office/officeart/2005/8/layout/hList1"/>
    <dgm:cxn modelId="{EB09A169-7B56-4063-8941-45E1BD3B1197}" type="presOf" srcId="{2782996C-72EC-4133-A506-BE7BA6F672E2}" destId="{B9A5FACB-2FE4-4316-ADDA-79F51344565F}" srcOrd="0" destOrd="0" presId="urn:microsoft.com/office/officeart/2005/8/layout/hList1"/>
    <dgm:cxn modelId="{A2F0305B-4878-4B09-8A39-ABFB28D6E284}" srcId="{530D692B-3ECC-4060-8365-36EBB9BCF5A6}" destId="{E6EAB2BA-3AFB-46D3-9468-9F18638CD71B}" srcOrd="0" destOrd="0" parTransId="{32749DA6-B00A-4670-9C1B-329CA2F7A520}" sibTransId="{59C52B05-E569-49CD-9ABD-A1ED7FBEF9BF}"/>
    <dgm:cxn modelId="{5E4BCA2F-8B05-4DEA-9490-DC683F04D84E}" type="presOf" srcId="{E6EAB2BA-3AFB-46D3-9468-9F18638CD71B}" destId="{CB8E1AB0-7688-47AD-BAC7-50613B0FF9A1}" srcOrd="0" destOrd="0" presId="urn:microsoft.com/office/officeart/2005/8/layout/hList1"/>
    <dgm:cxn modelId="{ED959843-BA0C-4041-85EB-41CCDF60B2F9}" srcId="{5E544611-7ADF-42EB-A146-4E64C256C53A}" destId="{530D692B-3ECC-4060-8365-36EBB9BCF5A6}" srcOrd="2" destOrd="0" parTransId="{8753AF4F-6616-479B-8A0F-C56DF1927468}" sibTransId="{4826E803-E6E6-40C2-B320-00E8BAF96AC8}"/>
    <dgm:cxn modelId="{ACC530B3-D9ED-430A-9B62-E9F391BAF920}" type="presOf" srcId="{73DAF49E-3F55-454B-B3DC-87A76AC563F2}" destId="{4A7E5224-9478-46B2-A0C6-D4317F6F57B8}" srcOrd="0" destOrd="3" presId="urn:microsoft.com/office/officeart/2005/8/layout/hList1"/>
    <dgm:cxn modelId="{251A3AEB-DBBD-4B0E-9CF9-37EB94AC98E8}" srcId="{530D692B-3ECC-4060-8365-36EBB9BCF5A6}" destId="{BF138879-5E32-4F52-9852-F1B952A6AF34}" srcOrd="1" destOrd="0" parTransId="{107B4067-8429-4847-AEB6-16E3F3010CAB}" sibTransId="{2D1817C3-2349-42F9-B113-06D51CECD04C}"/>
    <dgm:cxn modelId="{D52CABFD-020A-4C11-85ED-7178554FA3B4}" srcId="{5E544611-7ADF-42EB-A146-4E64C256C53A}" destId="{2782996C-72EC-4133-A506-BE7BA6F672E2}" srcOrd="1" destOrd="0" parTransId="{2DCBE1FD-545D-4CC8-A284-755C4AEEB215}" sibTransId="{5DD25184-C63E-4AEE-81A3-7A27AA02F569}"/>
    <dgm:cxn modelId="{F6F9EB7E-1364-48BC-AF7C-618E8A35C0EA}" type="presOf" srcId="{88659EEE-4EC9-42D3-93D7-7BA2E421B442}" destId="{36ADF728-F02F-4BF8-94DA-FCC7733A2BB9}" srcOrd="0" destOrd="0" presId="urn:microsoft.com/office/officeart/2005/8/layout/hList1"/>
    <dgm:cxn modelId="{48FAA25A-D317-4D54-9249-9E0E9C227F91}" type="presOf" srcId="{697EB14B-1BF1-4C99-8070-2A1FC2550290}" destId="{4A7E5224-9478-46B2-A0C6-D4317F6F57B8}" srcOrd="0" destOrd="0" presId="urn:microsoft.com/office/officeart/2005/8/layout/hList1"/>
    <dgm:cxn modelId="{DB539FFC-2D11-4167-889D-91082659CBF1}" type="presOf" srcId="{CF76D8C6-6C11-4771-9CEF-5B5488E991EB}" destId="{4A7E5224-9478-46B2-A0C6-D4317F6F57B8}" srcOrd="0" destOrd="1" presId="urn:microsoft.com/office/officeart/2005/8/layout/hList1"/>
    <dgm:cxn modelId="{E6152A37-BE1E-4D2C-8BBD-F3CF875D2CC3}" type="presOf" srcId="{A94BAE5E-6FBA-4305-8BB6-ADCBFE620EC8}" destId="{717CA70F-CA9C-49E3-B5BE-1F80935A4830}" srcOrd="0" destOrd="0" presId="urn:microsoft.com/office/officeart/2005/8/layout/hList1"/>
    <dgm:cxn modelId="{F23CB714-B8FE-4562-B9E0-5E1AB832D866}" type="presOf" srcId="{BF138879-5E32-4F52-9852-F1B952A6AF34}" destId="{CB8E1AB0-7688-47AD-BAC7-50613B0FF9A1}" srcOrd="0" destOrd="1" presId="urn:microsoft.com/office/officeart/2005/8/layout/hList1"/>
    <dgm:cxn modelId="{5CF034F9-2FEC-4C52-8AEA-80C3A8A33842}" srcId="{5E544611-7ADF-42EB-A146-4E64C256C53A}" destId="{A94BAE5E-6FBA-4305-8BB6-ADCBFE620EC8}" srcOrd="0" destOrd="0" parTransId="{D1B426AD-184D-4553-AD5E-6D15F033CC33}" sibTransId="{B9691005-4619-4A59-855C-2247248623CF}"/>
    <dgm:cxn modelId="{7F8A06F5-B34F-45C3-8DA4-9D2ECB77A14A}" type="presOf" srcId="{2601D5B4-8B15-4949-8EBD-F1A886CAE9E6}" destId="{36ADF728-F02F-4BF8-94DA-FCC7733A2BB9}" srcOrd="0" destOrd="1" presId="urn:microsoft.com/office/officeart/2005/8/layout/hList1"/>
    <dgm:cxn modelId="{27B31E1B-E1EF-435E-AB12-9381E81DACAA}" srcId="{2782996C-72EC-4133-A506-BE7BA6F672E2}" destId="{DDF17934-D302-4404-BE60-415F0C0D43F8}" srcOrd="2" destOrd="0" parTransId="{4A39B05E-9865-4649-A33D-187DEA695D71}" sibTransId="{9921D5A5-7CCA-4396-9D5B-296E6198C315}"/>
    <dgm:cxn modelId="{F904E790-C391-4FA2-A5B3-D4D83C9B12ED}" type="presOf" srcId="{530D692B-3ECC-4060-8365-36EBB9BCF5A6}" destId="{E1C4FAA4-771E-4E15-9F7C-A0E30F9518AE}" srcOrd="0" destOrd="0" presId="urn:microsoft.com/office/officeart/2005/8/layout/hList1"/>
    <dgm:cxn modelId="{6612838A-3EFE-4B45-BA47-4EDEAFFC8A79}" srcId="{A94BAE5E-6FBA-4305-8BB6-ADCBFE620EC8}" destId="{88659EEE-4EC9-42D3-93D7-7BA2E421B442}" srcOrd="0" destOrd="0" parTransId="{ADE11BDC-75BB-4CAC-B9EA-35C87E716749}" sibTransId="{C3942DD3-B390-4CCD-8C30-B9FF846F7F8B}"/>
    <dgm:cxn modelId="{025F3B30-654A-4B48-A9C3-93FE13F0BBAD}" srcId="{2782996C-72EC-4133-A506-BE7BA6F672E2}" destId="{697EB14B-1BF1-4C99-8070-2A1FC2550290}" srcOrd="0" destOrd="0" parTransId="{96E3560C-5349-4AB7-B873-1318162044D6}" sibTransId="{B2122574-55D0-4104-8C59-B806816FD10D}"/>
    <dgm:cxn modelId="{BE14A251-14DC-4B4E-8825-DE2D592A955C}" type="presOf" srcId="{5E544611-7ADF-42EB-A146-4E64C256C53A}" destId="{F7D839CD-4B15-4539-B9D6-F6F60CB1A5A0}" srcOrd="0" destOrd="0" presId="urn:microsoft.com/office/officeart/2005/8/layout/hList1"/>
    <dgm:cxn modelId="{26F3A022-9A23-4A49-BF93-13636B80DC7D}" srcId="{2782996C-72EC-4133-A506-BE7BA6F672E2}" destId="{73DAF49E-3F55-454B-B3DC-87A76AC563F2}" srcOrd="3" destOrd="0" parTransId="{2793BD15-77B3-4F2E-B641-A3EA7FC51353}" sibTransId="{8A64A051-3F94-4E93-B44F-09BFB6F425A2}"/>
    <dgm:cxn modelId="{2817DB68-AC11-4C5F-BB2C-987CED26E0FE}" srcId="{A94BAE5E-6FBA-4305-8BB6-ADCBFE620EC8}" destId="{1339FECB-AC3B-4BD7-9B0D-BA3B2F45A9DD}" srcOrd="2" destOrd="0" parTransId="{E1740DE9-9524-4530-B73C-A867A2C2CDFB}" sibTransId="{29495E3E-D18F-4714-92AC-71C5FCADA8A3}"/>
    <dgm:cxn modelId="{578C3090-0093-4F9E-B51B-360A5EA0A18E}" srcId="{2782996C-72EC-4133-A506-BE7BA6F672E2}" destId="{CF76D8C6-6C11-4771-9CEF-5B5488E991EB}" srcOrd="1" destOrd="0" parTransId="{D191EB64-610C-48F2-8D8C-097395B2AE2A}" sibTransId="{173E77FF-BBB3-4AE6-A4B6-7D958EFEE968}"/>
    <dgm:cxn modelId="{BEB86D89-3FD2-422E-9124-8A71FA8659E3}" type="presParOf" srcId="{F7D839CD-4B15-4539-B9D6-F6F60CB1A5A0}" destId="{A502757A-1DC6-4054-BCE5-1B25BD591475}" srcOrd="0" destOrd="0" presId="urn:microsoft.com/office/officeart/2005/8/layout/hList1"/>
    <dgm:cxn modelId="{86C1B298-029E-41C2-B991-789E692CC949}" type="presParOf" srcId="{A502757A-1DC6-4054-BCE5-1B25BD591475}" destId="{717CA70F-CA9C-49E3-B5BE-1F80935A4830}" srcOrd="0" destOrd="0" presId="urn:microsoft.com/office/officeart/2005/8/layout/hList1"/>
    <dgm:cxn modelId="{AC583794-D848-4A28-9258-96F65148CB7E}" type="presParOf" srcId="{A502757A-1DC6-4054-BCE5-1B25BD591475}" destId="{36ADF728-F02F-4BF8-94DA-FCC7733A2BB9}" srcOrd="1" destOrd="0" presId="urn:microsoft.com/office/officeart/2005/8/layout/hList1"/>
    <dgm:cxn modelId="{DB0107C1-72F8-4B1E-8B0B-DEB134F88AF6}" type="presParOf" srcId="{F7D839CD-4B15-4539-B9D6-F6F60CB1A5A0}" destId="{5393B02A-03C1-43D1-8830-7672B12CA76A}" srcOrd="1" destOrd="0" presId="urn:microsoft.com/office/officeart/2005/8/layout/hList1"/>
    <dgm:cxn modelId="{52631FFA-A7F3-4444-AA2F-90D355D0D1BC}" type="presParOf" srcId="{F7D839CD-4B15-4539-B9D6-F6F60CB1A5A0}" destId="{266F4477-F397-4B80-AD3A-408683D43712}" srcOrd="2" destOrd="0" presId="urn:microsoft.com/office/officeart/2005/8/layout/hList1"/>
    <dgm:cxn modelId="{F3322A04-BAEC-4FBB-97CC-B6412F8C32CE}" type="presParOf" srcId="{266F4477-F397-4B80-AD3A-408683D43712}" destId="{B9A5FACB-2FE4-4316-ADDA-79F51344565F}" srcOrd="0" destOrd="0" presId="urn:microsoft.com/office/officeart/2005/8/layout/hList1"/>
    <dgm:cxn modelId="{8234FD41-762D-47F9-B739-348A9076914A}" type="presParOf" srcId="{266F4477-F397-4B80-AD3A-408683D43712}" destId="{4A7E5224-9478-46B2-A0C6-D4317F6F57B8}" srcOrd="1" destOrd="0" presId="urn:microsoft.com/office/officeart/2005/8/layout/hList1"/>
    <dgm:cxn modelId="{7BD3C5AF-6EB0-4E6F-AE09-B193227E2707}" type="presParOf" srcId="{F7D839CD-4B15-4539-B9D6-F6F60CB1A5A0}" destId="{1ED899C8-BD2C-4E13-9338-8A323679060A}" srcOrd="3" destOrd="0" presId="urn:microsoft.com/office/officeart/2005/8/layout/hList1"/>
    <dgm:cxn modelId="{D24AAB5E-767F-404C-9368-B5B16503784B}" type="presParOf" srcId="{F7D839CD-4B15-4539-B9D6-F6F60CB1A5A0}" destId="{74E003AA-CA26-43CC-8A44-5518E3601CAE}" srcOrd="4" destOrd="0" presId="urn:microsoft.com/office/officeart/2005/8/layout/hList1"/>
    <dgm:cxn modelId="{5C3CE291-0A39-49C1-B766-250736244EEC}" type="presParOf" srcId="{74E003AA-CA26-43CC-8A44-5518E3601CAE}" destId="{E1C4FAA4-771E-4E15-9F7C-A0E30F9518AE}" srcOrd="0" destOrd="0" presId="urn:microsoft.com/office/officeart/2005/8/layout/hList1"/>
    <dgm:cxn modelId="{4D32E521-6E89-4163-88C1-08422E6404B5}" type="presParOf" srcId="{74E003AA-CA26-43CC-8A44-5518E3601CAE}" destId="{CB8E1AB0-7688-47AD-BAC7-50613B0FF9A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9C52EA0F-403D-450C-9313-35D1DBA9B48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3F0BB746-5165-48BB-B87C-D5809D67BB41}">
      <dgm:prSet/>
      <dgm:spPr/>
      <dgm:t>
        <a:bodyPr/>
        <a:lstStyle/>
        <a:p>
          <a:pPr rtl="0"/>
          <a:r>
            <a:rPr lang="zh-CN" smtClean="0"/>
            <a:t>基本思想</a:t>
          </a:r>
          <a:endParaRPr lang="zh-CN"/>
        </a:p>
      </dgm:t>
    </dgm:pt>
    <dgm:pt modelId="{818C93CC-949B-4506-95E4-3D3E96A66B8F}" type="parTrans" cxnId="{A626C63D-0B8C-404B-B467-A850178A62F4}">
      <dgm:prSet/>
      <dgm:spPr/>
      <dgm:t>
        <a:bodyPr/>
        <a:lstStyle/>
        <a:p>
          <a:endParaRPr lang="zh-CN" altLang="en-US"/>
        </a:p>
      </dgm:t>
    </dgm:pt>
    <dgm:pt modelId="{E022B5A1-9FBD-43C6-A03A-66C776C255E3}" type="sibTrans" cxnId="{A626C63D-0B8C-404B-B467-A850178A62F4}">
      <dgm:prSet/>
      <dgm:spPr/>
      <dgm:t>
        <a:bodyPr/>
        <a:lstStyle/>
        <a:p>
          <a:endParaRPr lang="zh-CN" altLang="en-US"/>
        </a:p>
      </dgm:t>
    </dgm:pt>
    <dgm:pt modelId="{B5D8F3DB-175C-4421-A6EE-738E393B6727}">
      <dgm:prSet/>
      <dgm:spPr/>
      <dgm:t>
        <a:bodyPr/>
        <a:lstStyle/>
        <a:p>
          <a:pPr rtl="0"/>
          <a:r>
            <a:rPr lang="zh-CN" smtClean="0"/>
            <a:t>先</a:t>
          </a:r>
          <a:r>
            <a:rPr lang="zh-CN" b="1" smtClean="0"/>
            <a:t>将大量数据若干个类别之后</a:t>
          </a:r>
          <a:r>
            <a:rPr lang="zh-CN" smtClean="0"/>
            <a:t>，分别分析每个类别的统计特征，通过类别的特征反映数据总体的特征。</a:t>
          </a:r>
          <a:endParaRPr lang="zh-CN"/>
        </a:p>
      </dgm:t>
    </dgm:pt>
    <dgm:pt modelId="{2D038A81-051B-431B-AE56-7C9DE9CE5474}" type="parTrans" cxnId="{54ED440C-3424-4E96-9134-1634F0951551}">
      <dgm:prSet/>
      <dgm:spPr/>
      <dgm:t>
        <a:bodyPr/>
        <a:lstStyle/>
        <a:p>
          <a:endParaRPr lang="zh-CN" altLang="en-US"/>
        </a:p>
      </dgm:t>
    </dgm:pt>
    <dgm:pt modelId="{64286699-86C5-487E-8372-DFD41FA9F19E}" type="sibTrans" cxnId="{54ED440C-3424-4E96-9134-1634F0951551}">
      <dgm:prSet/>
      <dgm:spPr/>
      <dgm:t>
        <a:bodyPr/>
        <a:lstStyle/>
        <a:p>
          <a:endParaRPr lang="zh-CN" altLang="en-US"/>
        </a:p>
      </dgm:t>
    </dgm:pt>
    <dgm:pt modelId="{D14A802A-E711-4473-B2A9-4710DD8657A2}">
      <dgm:prSet/>
      <dgm:spPr/>
      <dgm:t>
        <a:bodyPr/>
        <a:lstStyle/>
        <a:p>
          <a:pPr rtl="0"/>
          <a:r>
            <a:rPr lang="zh-CN" smtClean="0"/>
            <a:t>常用算法</a:t>
          </a:r>
          <a:endParaRPr lang="zh-CN"/>
        </a:p>
      </dgm:t>
    </dgm:pt>
    <dgm:pt modelId="{CEF8DC54-4FC3-41E4-8755-A457C96C7237}" type="parTrans" cxnId="{F50DC8CB-15A7-4F3D-AB73-B48280805D7F}">
      <dgm:prSet/>
      <dgm:spPr/>
      <dgm:t>
        <a:bodyPr/>
        <a:lstStyle/>
        <a:p>
          <a:endParaRPr lang="zh-CN" altLang="en-US"/>
        </a:p>
      </dgm:t>
    </dgm:pt>
    <dgm:pt modelId="{3C89F759-4E70-42EF-BD92-CC920BA82D08}" type="sibTrans" cxnId="{F50DC8CB-15A7-4F3D-AB73-B48280805D7F}">
      <dgm:prSet/>
      <dgm:spPr/>
      <dgm:t>
        <a:bodyPr/>
        <a:lstStyle/>
        <a:p>
          <a:endParaRPr lang="zh-CN" altLang="en-US"/>
        </a:p>
      </dgm:t>
    </dgm:pt>
    <dgm:pt modelId="{CDF3558A-190C-4FC8-B18E-09BC9F463A0D}">
      <dgm:prSet/>
      <dgm:spPr/>
      <dgm:t>
        <a:bodyPr/>
        <a:lstStyle/>
        <a:p>
          <a:pPr rtl="0"/>
          <a:r>
            <a:rPr lang="zh-CN" smtClean="0"/>
            <a:t>决策树、决策表</a:t>
          </a:r>
          <a:endParaRPr lang="zh-CN"/>
        </a:p>
      </dgm:t>
    </dgm:pt>
    <dgm:pt modelId="{64F76CAC-C79D-46FC-BB2D-CFD9A14516DF}" type="parTrans" cxnId="{3C6DA125-B2BB-46A0-BF61-DC1747199EAC}">
      <dgm:prSet/>
      <dgm:spPr/>
      <dgm:t>
        <a:bodyPr/>
        <a:lstStyle/>
        <a:p>
          <a:endParaRPr lang="zh-CN" altLang="en-US"/>
        </a:p>
      </dgm:t>
    </dgm:pt>
    <dgm:pt modelId="{E6C9C7C3-F8F8-49D5-965E-B58B235A5F84}" type="sibTrans" cxnId="{3C6DA125-B2BB-46A0-BF61-DC1747199EAC}">
      <dgm:prSet/>
      <dgm:spPr/>
      <dgm:t>
        <a:bodyPr/>
        <a:lstStyle/>
        <a:p>
          <a:endParaRPr lang="zh-CN" altLang="en-US"/>
        </a:p>
      </dgm:t>
    </dgm:pt>
    <dgm:pt modelId="{B6FE580E-BD0F-4CDB-B9D4-4E903660FAF6}">
      <dgm:prSet/>
      <dgm:spPr/>
      <dgm:t>
        <a:bodyPr/>
        <a:lstStyle/>
        <a:p>
          <a:pPr rtl="0"/>
          <a:r>
            <a:rPr lang="zh-CN" smtClean="0"/>
            <a:t>贝叶斯网络</a:t>
          </a:r>
          <a:endParaRPr lang="zh-CN"/>
        </a:p>
      </dgm:t>
    </dgm:pt>
    <dgm:pt modelId="{8A67F2E2-AA75-4F44-8339-13B891584C30}" type="parTrans" cxnId="{C34F70CE-6460-4B88-B3B9-522319FF48D6}">
      <dgm:prSet/>
      <dgm:spPr/>
      <dgm:t>
        <a:bodyPr/>
        <a:lstStyle/>
        <a:p>
          <a:endParaRPr lang="zh-CN" altLang="en-US"/>
        </a:p>
      </dgm:t>
    </dgm:pt>
    <dgm:pt modelId="{ED450E1E-BFDC-492B-81EC-4C6A355E4C5A}" type="sibTrans" cxnId="{C34F70CE-6460-4B88-B3B9-522319FF48D6}">
      <dgm:prSet/>
      <dgm:spPr/>
      <dgm:t>
        <a:bodyPr/>
        <a:lstStyle/>
        <a:p>
          <a:endParaRPr lang="zh-CN" altLang="en-US"/>
        </a:p>
      </dgm:t>
    </dgm:pt>
    <dgm:pt modelId="{F0CC0F5E-A12E-47F5-8FBF-5CCEE9036963}">
      <dgm:prSet/>
      <dgm:spPr/>
      <dgm:t>
        <a:bodyPr/>
        <a:lstStyle/>
        <a:p>
          <a:pPr rtl="0"/>
          <a:r>
            <a:rPr lang="zh-CN" smtClean="0"/>
            <a:t>神经网络</a:t>
          </a:r>
          <a:endParaRPr lang="zh-CN"/>
        </a:p>
      </dgm:t>
    </dgm:pt>
    <dgm:pt modelId="{A5E817C0-997E-44F0-AC06-AB2CE9D78426}" type="parTrans" cxnId="{E2E25BE3-406B-4F15-AE8E-B10111B91973}">
      <dgm:prSet/>
      <dgm:spPr/>
      <dgm:t>
        <a:bodyPr/>
        <a:lstStyle/>
        <a:p>
          <a:endParaRPr lang="zh-CN" altLang="en-US"/>
        </a:p>
      </dgm:t>
    </dgm:pt>
    <dgm:pt modelId="{23A1E750-13EA-4B7A-80EC-A7750B45C8B2}" type="sibTrans" cxnId="{E2E25BE3-406B-4F15-AE8E-B10111B91973}">
      <dgm:prSet/>
      <dgm:spPr/>
      <dgm:t>
        <a:bodyPr/>
        <a:lstStyle/>
        <a:p>
          <a:endParaRPr lang="zh-CN" altLang="en-US"/>
        </a:p>
      </dgm:t>
    </dgm:pt>
    <dgm:pt modelId="{3BD38560-C546-4EC6-BAF0-EB33B0649A01}">
      <dgm:prSet/>
      <dgm:spPr/>
      <dgm:t>
        <a:bodyPr/>
        <a:lstStyle/>
        <a:p>
          <a:pPr rtl="0"/>
          <a:r>
            <a:rPr lang="zh-CN" smtClean="0"/>
            <a:t>支持向量机</a:t>
          </a:r>
          <a:endParaRPr lang="zh-CN"/>
        </a:p>
      </dgm:t>
    </dgm:pt>
    <dgm:pt modelId="{B99A4B80-27EF-4F44-BFDF-DBBDFEE6188B}" type="parTrans" cxnId="{550F239F-B9B9-4957-8B7C-DF9A052DD80F}">
      <dgm:prSet/>
      <dgm:spPr/>
      <dgm:t>
        <a:bodyPr/>
        <a:lstStyle/>
        <a:p>
          <a:endParaRPr lang="zh-CN" altLang="en-US"/>
        </a:p>
      </dgm:t>
    </dgm:pt>
    <dgm:pt modelId="{AFF00B74-1EAB-45C9-83FE-349DA4400C76}" type="sibTrans" cxnId="{550F239F-B9B9-4957-8B7C-DF9A052DD80F}">
      <dgm:prSet/>
      <dgm:spPr/>
      <dgm:t>
        <a:bodyPr/>
        <a:lstStyle/>
        <a:p>
          <a:endParaRPr lang="zh-CN" altLang="en-US"/>
        </a:p>
      </dgm:t>
    </dgm:pt>
    <dgm:pt modelId="{2A444650-4697-4FB2-B4C4-5EB4417BC8A6}">
      <dgm:prSet/>
      <dgm:spPr/>
      <dgm:t>
        <a:bodyPr/>
        <a:lstStyle/>
        <a:p>
          <a:pPr rtl="0"/>
          <a:r>
            <a:rPr lang="en-US" smtClean="0"/>
            <a:t>KNN</a:t>
          </a:r>
          <a:r>
            <a:rPr lang="zh-CN" smtClean="0"/>
            <a:t>算法</a:t>
          </a:r>
          <a:endParaRPr lang="zh-CN"/>
        </a:p>
      </dgm:t>
    </dgm:pt>
    <dgm:pt modelId="{37E8821D-9975-42BF-BAF6-FBFAB1CE5BFC}" type="parTrans" cxnId="{32BCC87F-B915-4D27-9F45-458C7DFF2392}">
      <dgm:prSet/>
      <dgm:spPr/>
      <dgm:t>
        <a:bodyPr/>
        <a:lstStyle/>
        <a:p>
          <a:endParaRPr lang="zh-CN" altLang="en-US"/>
        </a:p>
      </dgm:t>
    </dgm:pt>
    <dgm:pt modelId="{83CADD76-280C-4BCA-B613-7A191443A8A8}" type="sibTrans" cxnId="{32BCC87F-B915-4D27-9F45-458C7DFF2392}">
      <dgm:prSet/>
      <dgm:spPr/>
      <dgm:t>
        <a:bodyPr/>
        <a:lstStyle/>
        <a:p>
          <a:endParaRPr lang="zh-CN" altLang="en-US"/>
        </a:p>
      </dgm:t>
    </dgm:pt>
    <dgm:pt modelId="{EC500BF9-4C21-400F-9962-9F8953F01704}">
      <dgm:prSet/>
      <dgm:spPr/>
      <dgm:t>
        <a:bodyPr/>
        <a:lstStyle/>
        <a:p>
          <a:pPr rtl="0"/>
          <a:r>
            <a:rPr lang="zh-CN" smtClean="0"/>
            <a:t>注意事项</a:t>
          </a:r>
          <a:endParaRPr lang="zh-CN"/>
        </a:p>
      </dgm:t>
    </dgm:pt>
    <dgm:pt modelId="{F7B9354E-C36F-4F27-8258-5933667A5376}" type="parTrans" cxnId="{4E181818-1E8D-4C63-8CC4-F5D99D5293DC}">
      <dgm:prSet/>
      <dgm:spPr/>
      <dgm:t>
        <a:bodyPr/>
        <a:lstStyle/>
        <a:p>
          <a:endParaRPr lang="zh-CN" altLang="en-US"/>
        </a:p>
      </dgm:t>
    </dgm:pt>
    <dgm:pt modelId="{63466E5E-3CB0-4A5C-BD1B-E497854E5412}" type="sibTrans" cxnId="{4E181818-1E8D-4C63-8CC4-F5D99D5293DC}">
      <dgm:prSet/>
      <dgm:spPr/>
      <dgm:t>
        <a:bodyPr/>
        <a:lstStyle/>
        <a:p>
          <a:endParaRPr lang="zh-CN" altLang="en-US"/>
        </a:p>
      </dgm:t>
    </dgm:pt>
    <dgm:pt modelId="{7913164A-CF33-48A0-9AA7-58B22CDB769E}">
      <dgm:prSet/>
      <dgm:spPr/>
      <dgm:t>
        <a:bodyPr/>
        <a:lstStyle/>
        <a:p>
          <a:pPr rtl="0"/>
          <a:r>
            <a:rPr lang="zh-CN" smtClean="0"/>
            <a:t>不同算法对分类和预测的支持不同</a:t>
          </a:r>
          <a:endParaRPr lang="zh-CN"/>
        </a:p>
      </dgm:t>
    </dgm:pt>
    <dgm:pt modelId="{A36BFF0D-B4F6-4EB8-A1A0-11C3D984AC04}" type="parTrans" cxnId="{298B7E36-B266-4B06-B9D2-AA37D693CF40}">
      <dgm:prSet/>
      <dgm:spPr/>
      <dgm:t>
        <a:bodyPr/>
        <a:lstStyle/>
        <a:p>
          <a:endParaRPr lang="zh-CN" altLang="en-US"/>
        </a:p>
      </dgm:t>
    </dgm:pt>
    <dgm:pt modelId="{D901B3D2-04A1-406D-90D6-9B1019602B40}" type="sibTrans" cxnId="{298B7E36-B266-4B06-B9D2-AA37D693CF40}">
      <dgm:prSet/>
      <dgm:spPr/>
      <dgm:t>
        <a:bodyPr/>
        <a:lstStyle/>
        <a:p>
          <a:endParaRPr lang="zh-CN" altLang="en-US"/>
        </a:p>
      </dgm:t>
    </dgm:pt>
    <dgm:pt modelId="{919339FA-2C7F-42A7-B1D3-4F9AA5228710}">
      <dgm:prSet/>
      <dgm:spPr/>
      <dgm:t>
        <a:bodyPr/>
        <a:lstStyle/>
        <a:p>
          <a:pPr rtl="0"/>
          <a:r>
            <a:rPr lang="en-US" smtClean="0"/>
            <a:t>【</a:t>
          </a:r>
          <a:r>
            <a:rPr lang="zh-CN" smtClean="0"/>
            <a:t>例</a:t>
          </a:r>
          <a:r>
            <a:rPr lang="en-US" smtClean="0"/>
            <a:t>】</a:t>
          </a:r>
          <a:r>
            <a:rPr lang="zh-CN" smtClean="0"/>
            <a:t>贝叶斯网络和决策表只能处理分类型目标值的分类分析</a:t>
          </a:r>
          <a:endParaRPr lang="zh-CN"/>
        </a:p>
      </dgm:t>
    </dgm:pt>
    <dgm:pt modelId="{AF15064C-2F26-422A-BD8E-F8EFB54CC5AA}" type="parTrans" cxnId="{FE11D6D0-023A-42D1-92FA-3757B4989550}">
      <dgm:prSet/>
      <dgm:spPr/>
      <dgm:t>
        <a:bodyPr/>
        <a:lstStyle/>
        <a:p>
          <a:endParaRPr lang="zh-CN" altLang="en-US"/>
        </a:p>
      </dgm:t>
    </dgm:pt>
    <dgm:pt modelId="{8050E194-C3C9-4F3E-9ABB-7B6BEEFE70F0}" type="sibTrans" cxnId="{FE11D6D0-023A-42D1-92FA-3757B4989550}">
      <dgm:prSet/>
      <dgm:spPr/>
      <dgm:t>
        <a:bodyPr/>
        <a:lstStyle/>
        <a:p>
          <a:endParaRPr lang="zh-CN" altLang="en-US"/>
        </a:p>
      </dgm:t>
    </dgm:pt>
    <dgm:pt modelId="{47C41F66-7747-4577-A83D-158AB762B79B}" type="pres">
      <dgm:prSet presAssocID="{9C52EA0F-403D-450C-9313-35D1DBA9B484}" presName="linear" presStyleCnt="0">
        <dgm:presLayoutVars>
          <dgm:animLvl val="lvl"/>
          <dgm:resizeHandles val="exact"/>
        </dgm:presLayoutVars>
      </dgm:prSet>
      <dgm:spPr/>
      <dgm:t>
        <a:bodyPr/>
        <a:lstStyle/>
        <a:p>
          <a:endParaRPr lang="zh-CN" altLang="en-US"/>
        </a:p>
      </dgm:t>
    </dgm:pt>
    <dgm:pt modelId="{E51F3E15-33C9-4B4E-8181-C23BB70156FD}" type="pres">
      <dgm:prSet presAssocID="{3F0BB746-5165-48BB-B87C-D5809D67BB41}" presName="parentText" presStyleLbl="node1" presStyleIdx="0" presStyleCnt="3">
        <dgm:presLayoutVars>
          <dgm:chMax val="0"/>
          <dgm:bulletEnabled val="1"/>
        </dgm:presLayoutVars>
      </dgm:prSet>
      <dgm:spPr/>
      <dgm:t>
        <a:bodyPr/>
        <a:lstStyle/>
        <a:p>
          <a:endParaRPr lang="zh-CN" altLang="en-US"/>
        </a:p>
      </dgm:t>
    </dgm:pt>
    <dgm:pt modelId="{D34490E4-7A90-4503-AB42-09346BF16CA8}" type="pres">
      <dgm:prSet presAssocID="{3F0BB746-5165-48BB-B87C-D5809D67BB41}" presName="childText" presStyleLbl="revTx" presStyleIdx="0" presStyleCnt="3">
        <dgm:presLayoutVars>
          <dgm:bulletEnabled val="1"/>
        </dgm:presLayoutVars>
      </dgm:prSet>
      <dgm:spPr/>
      <dgm:t>
        <a:bodyPr/>
        <a:lstStyle/>
        <a:p>
          <a:endParaRPr lang="zh-CN" altLang="en-US"/>
        </a:p>
      </dgm:t>
    </dgm:pt>
    <dgm:pt modelId="{32F55504-56BC-44EA-9DB6-57931DF54046}" type="pres">
      <dgm:prSet presAssocID="{D14A802A-E711-4473-B2A9-4710DD8657A2}" presName="parentText" presStyleLbl="node1" presStyleIdx="1" presStyleCnt="3">
        <dgm:presLayoutVars>
          <dgm:chMax val="0"/>
          <dgm:bulletEnabled val="1"/>
        </dgm:presLayoutVars>
      </dgm:prSet>
      <dgm:spPr/>
      <dgm:t>
        <a:bodyPr/>
        <a:lstStyle/>
        <a:p>
          <a:endParaRPr lang="zh-CN" altLang="en-US"/>
        </a:p>
      </dgm:t>
    </dgm:pt>
    <dgm:pt modelId="{CA7BBE84-B13F-46A4-A7AB-3EC5F10C0C51}" type="pres">
      <dgm:prSet presAssocID="{D14A802A-E711-4473-B2A9-4710DD8657A2}" presName="childText" presStyleLbl="revTx" presStyleIdx="1" presStyleCnt="3">
        <dgm:presLayoutVars>
          <dgm:bulletEnabled val="1"/>
        </dgm:presLayoutVars>
      </dgm:prSet>
      <dgm:spPr/>
      <dgm:t>
        <a:bodyPr/>
        <a:lstStyle/>
        <a:p>
          <a:endParaRPr lang="zh-CN" altLang="en-US"/>
        </a:p>
      </dgm:t>
    </dgm:pt>
    <dgm:pt modelId="{82F5E763-83C0-4BB2-9D71-FE75A2D67A21}" type="pres">
      <dgm:prSet presAssocID="{EC500BF9-4C21-400F-9962-9F8953F01704}" presName="parentText" presStyleLbl="node1" presStyleIdx="2" presStyleCnt="3">
        <dgm:presLayoutVars>
          <dgm:chMax val="0"/>
          <dgm:bulletEnabled val="1"/>
        </dgm:presLayoutVars>
      </dgm:prSet>
      <dgm:spPr/>
      <dgm:t>
        <a:bodyPr/>
        <a:lstStyle/>
        <a:p>
          <a:endParaRPr lang="zh-CN" altLang="en-US"/>
        </a:p>
      </dgm:t>
    </dgm:pt>
    <dgm:pt modelId="{1A6C8E19-86B4-409C-BA21-B916E8A8365F}" type="pres">
      <dgm:prSet presAssocID="{EC500BF9-4C21-400F-9962-9F8953F01704}" presName="childText" presStyleLbl="revTx" presStyleIdx="2" presStyleCnt="3">
        <dgm:presLayoutVars>
          <dgm:bulletEnabled val="1"/>
        </dgm:presLayoutVars>
      </dgm:prSet>
      <dgm:spPr/>
      <dgm:t>
        <a:bodyPr/>
        <a:lstStyle/>
        <a:p>
          <a:endParaRPr lang="zh-CN" altLang="en-US"/>
        </a:p>
      </dgm:t>
    </dgm:pt>
  </dgm:ptLst>
  <dgm:cxnLst>
    <dgm:cxn modelId="{32BCC87F-B915-4D27-9F45-458C7DFF2392}" srcId="{D14A802A-E711-4473-B2A9-4710DD8657A2}" destId="{2A444650-4697-4FB2-B4C4-5EB4417BC8A6}" srcOrd="4" destOrd="0" parTransId="{37E8821D-9975-42BF-BAF6-FBFAB1CE5BFC}" sibTransId="{83CADD76-280C-4BCA-B613-7A191443A8A8}"/>
    <dgm:cxn modelId="{BFE7F8AF-848F-49EE-947A-547D423A2FA4}" type="presOf" srcId="{7913164A-CF33-48A0-9AA7-58B22CDB769E}" destId="{1A6C8E19-86B4-409C-BA21-B916E8A8365F}" srcOrd="0" destOrd="0" presId="urn:microsoft.com/office/officeart/2005/8/layout/vList2"/>
    <dgm:cxn modelId="{298B7E36-B266-4B06-B9D2-AA37D693CF40}" srcId="{EC500BF9-4C21-400F-9962-9F8953F01704}" destId="{7913164A-CF33-48A0-9AA7-58B22CDB769E}" srcOrd="0" destOrd="0" parTransId="{A36BFF0D-B4F6-4EB8-A1A0-11C3D984AC04}" sibTransId="{D901B3D2-04A1-406D-90D6-9B1019602B40}"/>
    <dgm:cxn modelId="{4E181818-1E8D-4C63-8CC4-F5D99D5293DC}" srcId="{9C52EA0F-403D-450C-9313-35D1DBA9B484}" destId="{EC500BF9-4C21-400F-9962-9F8953F01704}" srcOrd="2" destOrd="0" parTransId="{F7B9354E-C36F-4F27-8258-5933667A5376}" sibTransId="{63466E5E-3CB0-4A5C-BD1B-E497854E5412}"/>
    <dgm:cxn modelId="{85F76123-BD28-41D9-B167-D10A3318AB9F}" type="presOf" srcId="{F0CC0F5E-A12E-47F5-8FBF-5CCEE9036963}" destId="{CA7BBE84-B13F-46A4-A7AB-3EC5F10C0C51}" srcOrd="0" destOrd="2" presId="urn:microsoft.com/office/officeart/2005/8/layout/vList2"/>
    <dgm:cxn modelId="{A626C63D-0B8C-404B-B467-A850178A62F4}" srcId="{9C52EA0F-403D-450C-9313-35D1DBA9B484}" destId="{3F0BB746-5165-48BB-B87C-D5809D67BB41}" srcOrd="0" destOrd="0" parTransId="{818C93CC-949B-4506-95E4-3D3E96A66B8F}" sibTransId="{E022B5A1-9FBD-43C6-A03A-66C776C255E3}"/>
    <dgm:cxn modelId="{BB8F7C34-E7B9-4268-A445-9BA3775BF7E0}" type="presOf" srcId="{919339FA-2C7F-42A7-B1D3-4F9AA5228710}" destId="{1A6C8E19-86B4-409C-BA21-B916E8A8365F}" srcOrd="0" destOrd="1" presId="urn:microsoft.com/office/officeart/2005/8/layout/vList2"/>
    <dgm:cxn modelId="{AAEB1394-C40F-42E0-AEDD-99937511B1A4}" type="presOf" srcId="{B5D8F3DB-175C-4421-A6EE-738E393B6727}" destId="{D34490E4-7A90-4503-AB42-09346BF16CA8}" srcOrd="0" destOrd="0" presId="urn:microsoft.com/office/officeart/2005/8/layout/vList2"/>
    <dgm:cxn modelId="{C34F70CE-6460-4B88-B3B9-522319FF48D6}" srcId="{D14A802A-E711-4473-B2A9-4710DD8657A2}" destId="{B6FE580E-BD0F-4CDB-B9D4-4E903660FAF6}" srcOrd="1" destOrd="0" parTransId="{8A67F2E2-AA75-4F44-8339-13B891584C30}" sibTransId="{ED450E1E-BFDC-492B-81EC-4C6A355E4C5A}"/>
    <dgm:cxn modelId="{54ED440C-3424-4E96-9134-1634F0951551}" srcId="{3F0BB746-5165-48BB-B87C-D5809D67BB41}" destId="{B5D8F3DB-175C-4421-A6EE-738E393B6727}" srcOrd="0" destOrd="0" parTransId="{2D038A81-051B-431B-AE56-7C9DE9CE5474}" sibTransId="{64286699-86C5-487E-8372-DFD41FA9F19E}"/>
    <dgm:cxn modelId="{5BF8D3A0-BA29-4CFA-9DFD-89D2863209F6}" type="presOf" srcId="{3BD38560-C546-4EC6-BAF0-EB33B0649A01}" destId="{CA7BBE84-B13F-46A4-A7AB-3EC5F10C0C51}" srcOrd="0" destOrd="3" presId="urn:microsoft.com/office/officeart/2005/8/layout/vList2"/>
    <dgm:cxn modelId="{5B21CB46-4439-4001-92CA-7BBF61AA9F8A}" type="presOf" srcId="{CDF3558A-190C-4FC8-B18E-09BC9F463A0D}" destId="{CA7BBE84-B13F-46A4-A7AB-3EC5F10C0C51}" srcOrd="0" destOrd="0" presId="urn:microsoft.com/office/officeart/2005/8/layout/vList2"/>
    <dgm:cxn modelId="{E2E25BE3-406B-4F15-AE8E-B10111B91973}" srcId="{D14A802A-E711-4473-B2A9-4710DD8657A2}" destId="{F0CC0F5E-A12E-47F5-8FBF-5CCEE9036963}" srcOrd="2" destOrd="0" parTransId="{A5E817C0-997E-44F0-AC06-AB2CE9D78426}" sibTransId="{23A1E750-13EA-4B7A-80EC-A7750B45C8B2}"/>
    <dgm:cxn modelId="{3C6DA125-B2BB-46A0-BF61-DC1747199EAC}" srcId="{D14A802A-E711-4473-B2A9-4710DD8657A2}" destId="{CDF3558A-190C-4FC8-B18E-09BC9F463A0D}" srcOrd="0" destOrd="0" parTransId="{64F76CAC-C79D-46FC-BB2D-CFD9A14516DF}" sibTransId="{E6C9C7C3-F8F8-49D5-965E-B58B235A5F84}"/>
    <dgm:cxn modelId="{80CE0895-221A-4D94-B4A5-D4630F04731F}" type="presOf" srcId="{3F0BB746-5165-48BB-B87C-D5809D67BB41}" destId="{E51F3E15-33C9-4B4E-8181-C23BB70156FD}" srcOrd="0" destOrd="0" presId="urn:microsoft.com/office/officeart/2005/8/layout/vList2"/>
    <dgm:cxn modelId="{C0B3CBEE-BFA2-4A37-85D2-1FE8BA578AAF}" type="presOf" srcId="{EC500BF9-4C21-400F-9962-9F8953F01704}" destId="{82F5E763-83C0-4BB2-9D71-FE75A2D67A21}" srcOrd="0" destOrd="0" presId="urn:microsoft.com/office/officeart/2005/8/layout/vList2"/>
    <dgm:cxn modelId="{FBEF267E-5A11-4DDD-A4C8-BD1F24B1E3A9}" type="presOf" srcId="{9C52EA0F-403D-450C-9313-35D1DBA9B484}" destId="{47C41F66-7747-4577-A83D-158AB762B79B}" srcOrd="0" destOrd="0" presId="urn:microsoft.com/office/officeart/2005/8/layout/vList2"/>
    <dgm:cxn modelId="{550F239F-B9B9-4957-8B7C-DF9A052DD80F}" srcId="{D14A802A-E711-4473-B2A9-4710DD8657A2}" destId="{3BD38560-C546-4EC6-BAF0-EB33B0649A01}" srcOrd="3" destOrd="0" parTransId="{B99A4B80-27EF-4F44-BFDF-DBBDFEE6188B}" sibTransId="{AFF00B74-1EAB-45C9-83FE-349DA4400C76}"/>
    <dgm:cxn modelId="{F50DC8CB-15A7-4F3D-AB73-B48280805D7F}" srcId="{9C52EA0F-403D-450C-9313-35D1DBA9B484}" destId="{D14A802A-E711-4473-B2A9-4710DD8657A2}" srcOrd="1" destOrd="0" parTransId="{CEF8DC54-4FC3-41E4-8755-A457C96C7237}" sibTransId="{3C89F759-4E70-42EF-BD92-CC920BA82D08}"/>
    <dgm:cxn modelId="{20E41CAF-E50F-46D8-8447-0CD544C645E5}" type="presOf" srcId="{2A444650-4697-4FB2-B4C4-5EB4417BC8A6}" destId="{CA7BBE84-B13F-46A4-A7AB-3EC5F10C0C51}" srcOrd="0" destOrd="4" presId="urn:microsoft.com/office/officeart/2005/8/layout/vList2"/>
    <dgm:cxn modelId="{FE11D6D0-023A-42D1-92FA-3757B4989550}" srcId="{EC500BF9-4C21-400F-9962-9F8953F01704}" destId="{919339FA-2C7F-42A7-B1D3-4F9AA5228710}" srcOrd="1" destOrd="0" parTransId="{AF15064C-2F26-422A-BD8E-F8EFB54CC5AA}" sibTransId="{8050E194-C3C9-4F3E-9ABB-7B6BEEFE70F0}"/>
    <dgm:cxn modelId="{850B4011-F0A7-4601-83E4-05579894ACCF}" type="presOf" srcId="{D14A802A-E711-4473-B2A9-4710DD8657A2}" destId="{32F55504-56BC-44EA-9DB6-57931DF54046}" srcOrd="0" destOrd="0" presId="urn:microsoft.com/office/officeart/2005/8/layout/vList2"/>
    <dgm:cxn modelId="{F15CF1A9-03A0-4398-B827-9DDB32EB7E60}" type="presOf" srcId="{B6FE580E-BD0F-4CDB-B9D4-4E903660FAF6}" destId="{CA7BBE84-B13F-46A4-A7AB-3EC5F10C0C51}" srcOrd="0" destOrd="1" presId="urn:microsoft.com/office/officeart/2005/8/layout/vList2"/>
    <dgm:cxn modelId="{414AA1FD-F8D8-4521-8B69-E7660F72EB5C}" type="presParOf" srcId="{47C41F66-7747-4577-A83D-158AB762B79B}" destId="{E51F3E15-33C9-4B4E-8181-C23BB70156FD}" srcOrd="0" destOrd="0" presId="urn:microsoft.com/office/officeart/2005/8/layout/vList2"/>
    <dgm:cxn modelId="{6ADEE7ED-4218-4D2A-9B70-02A75E81A539}" type="presParOf" srcId="{47C41F66-7747-4577-A83D-158AB762B79B}" destId="{D34490E4-7A90-4503-AB42-09346BF16CA8}" srcOrd="1" destOrd="0" presId="urn:microsoft.com/office/officeart/2005/8/layout/vList2"/>
    <dgm:cxn modelId="{D82B8876-DF30-45F0-86A0-8A2280742D78}" type="presParOf" srcId="{47C41F66-7747-4577-A83D-158AB762B79B}" destId="{32F55504-56BC-44EA-9DB6-57931DF54046}" srcOrd="2" destOrd="0" presId="urn:microsoft.com/office/officeart/2005/8/layout/vList2"/>
    <dgm:cxn modelId="{38A1D60A-8B30-4ED6-A825-E16C9FAC2266}" type="presParOf" srcId="{47C41F66-7747-4577-A83D-158AB762B79B}" destId="{CA7BBE84-B13F-46A4-A7AB-3EC5F10C0C51}" srcOrd="3" destOrd="0" presId="urn:microsoft.com/office/officeart/2005/8/layout/vList2"/>
    <dgm:cxn modelId="{453CDC99-58AB-4925-9A00-BCC3BD09A737}" type="presParOf" srcId="{47C41F66-7747-4577-A83D-158AB762B79B}" destId="{82F5E763-83C0-4BB2-9D71-FE75A2D67A21}" srcOrd="4" destOrd="0" presId="urn:microsoft.com/office/officeart/2005/8/layout/vList2"/>
    <dgm:cxn modelId="{CC1BB7B5-F565-473A-A375-84EEF7F96FC6}" type="presParOf" srcId="{47C41F66-7747-4577-A83D-158AB762B79B}" destId="{1A6C8E19-86B4-409C-BA21-B916E8A8365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ED46132-1953-424F-B639-E05749DAE684}"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zh-CN" altLang="en-US"/>
        </a:p>
      </dgm:t>
    </dgm:pt>
    <dgm:pt modelId="{1DF879A8-8F74-499D-859E-B178C725C739}">
      <dgm:prSet/>
      <dgm:spPr/>
      <dgm:t>
        <a:bodyPr/>
        <a:lstStyle/>
        <a:p>
          <a:pPr rtl="0"/>
          <a:r>
            <a:rPr lang="zh-CN" b="1" smtClean="0"/>
            <a:t>聚类与分类的区别</a:t>
          </a:r>
          <a:endParaRPr lang="zh-CN"/>
        </a:p>
      </dgm:t>
    </dgm:pt>
    <dgm:pt modelId="{0B0A2303-CEDC-4E88-B008-CDDD0EFAA490}" type="parTrans" cxnId="{013359F7-0B4B-4251-BAA3-B71FB1D07BCC}">
      <dgm:prSet/>
      <dgm:spPr/>
      <dgm:t>
        <a:bodyPr/>
        <a:lstStyle/>
        <a:p>
          <a:endParaRPr lang="zh-CN" altLang="en-US"/>
        </a:p>
      </dgm:t>
    </dgm:pt>
    <dgm:pt modelId="{DC11E970-4624-4792-9AC0-5871D7E358FF}" type="sibTrans" cxnId="{013359F7-0B4B-4251-BAA3-B71FB1D07BCC}">
      <dgm:prSet/>
      <dgm:spPr/>
      <dgm:t>
        <a:bodyPr/>
        <a:lstStyle/>
        <a:p>
          <a:endParaRPr lang="zh-CN" altLang="en-US"/>
        </a:p>
      </dgm:t>
    </dgm:pt>
    <dgm:pt modelId="{CF95B9D8-5AF7-4657-8A85-8AFAC2F76B84}">
      <dgm:prSet/>
      <dgm:spPr/>
      <dgm:t>
        <a:bodyPr/>
        <a:lstStyle/>
        <a:p>
          <a:pPr rtl="0"/>
          <a:r>
            <a:rPr lang="zh-CN" smtClean="0"/>
            <a:t>聚类分析所要求划分的类别为未知</a:t>
          </a:r>
          <a:endParaRPr lang="zh-CN"/>
        </a:p>
      </dgm:t>
    </dgm:pt>
    <dgm:pt modelId="{4AA389C4-4E08-4F0B-BBCC-459DE2D2CBAD}" type="parTrans" cxnId="{CCF379F0-C29C-4DF3-985D-4FB82CFF68FB}">
      <dgm:prSet/>
      <dgm:spPr/>
      <dgm:t>
        <a:bodyPr/>
        <a:lstStyle/>
        <a:p>
          <a:endParaRPr lang="zh-CN" altLang="en-US"/>
        </a:p>
      </dgm:t>
    </dgm:pt>
    <dgm:pt modelId="{49088CCB-2482-460F-9DCB-1E819DDEDD11}" type="sibTrans" cxnId="{CCF379F0-C29C-4DF3-985D-4FB82CFF68FB}">
      <dgm:prSet/>
      <dgm:spPr/>
      <dgm:t>
        <a:bodyPr/>
        <a:lstStyle/>
        <a:p>
          <a:endParaRPr lang="zh-CN" altLang="en-US"/>
        </a:p>
      </dgm:t>
    </dgm:pt>
    <dgm:pt modelId="{15488675-C589-4087-8C8C-C355268E6E49}">
      <dgm:prSet/>
      <dgm:spPr/>
      <dgm:t>
        <a:bodyPr/>
        <a:lstStyle/>
        <a:p>
          <a:pPr rtl="0"/>
          <a:r>
            <a:rPr lang="zh-CN" b="1" smtClean="0"/>
            <a:t>聚类要求</a:t>
          </a:r>
          <a:endParaRPr lang="zh-CN"/>
        </a:p>
      </dgm:t>
    </dgm:pt>
    <dgm:pt modelId="{3F323D8E-5C89-4410-9A77-9951FD66755B}" type="parTrans" cxnId="{8230C12F-644E-406E-B4CE-885F18E461E4}">
      <dgm:prSet/>
      <dgm:spPr/>
      <dgm:t>
        <a:bodyPr/>
        <a:lstStyle/>
        <a:p>
          <a:endParaRPr lang="zh-CN" altLang="en-US"/>
        </a:p>
      </dgm:t>
    </dgm:pt>
    <dgm:pt modelId="{DD4B9BAC-C599-4B33-8F55-57F44045B95F}" type="sibTrans" cxnId="{8230C12F-644E-406E-B4CE-885F18E461E4}">
      <dgm:prSet/>
      <dgm:spPr/>
      <dgm:t>
        <a:bodyPr/>
        <a:lstStyle/>
        <a:p>
          <a:endParaRPr lang="zh-CN" altLang="en-US"/>
        </a:p>
      </dgm:t>
    </dgm:pt>
    <dgm:pt modelId="{6DE92678-1621-46CA-9350-52933DDCE435}">
      <dgm:prSet/>
      <dgm:spPr/>
      <dgm:t>
        <a:bodyPr/>
        <a:lstStyle/>
        <a:p>
          <a:pPr rtl="0"/>
          <a:r>
            <a:rPr lang="zh-CN" smtClean="0"/>
            <a:t>每个分组内部的数据具有比较大的相似性；</a:t>
          </a:r>
          <a:endParaRPr lang="zh-CN"/>
        </a:p>
      </dgm:t>
    </dgm:pt>
    <dgm:pt modelId="{B9447787-4139-437A-A364-988A0836CB9F}" type="parTrans" cxnId="{BD577CD1-B8E7-4B23-9BA4-90B905E54261}">
      <dgm:prSet/>
      <dgm:spPr/>
      <dgm:t>
        <a:bodyPr/>
        <a:lstStyle/>
        <a:p>
          <a:endParaRPr lang="zh-CN" altLang="en-US"/>
        </a:p>
      </dgm:t>
    </dgm:pt>
    <dgm:pt modelId="{A21298E8-6FB4-42BC-8F2E-D9975339BC76}" type="sibTrans" cxnId="{BD577CD1-B8E7-4B23-9BA4-90B905E54261}">
      <dgm:prSet/>
      <dgm:spPr/>
      <dgm:t>
        <a:bodyPr/>
        <a:lstStyle/>
        <a:p>
          <a:endParaRPr lang="zh-CN" altLang="en-US"/>
        </a:p>
      </dgm:t>
    </dgm:pt>
    <dgm:pt modelId="{C022D54D-3065-43C1-9075-EF83E03B946F}">
      <dgm:prSet/>
      <dgm:spPr/>
      <dgm:t>
        <a:bodyPr/>
        <a:lstStyle/>
        <a:p>
          <a:pPr rtl="0"/>
          <a:r>
            <a:rPr lang="zh-CN" smtClean="0"/>
            <a:t>组间的数据具有较大不同。</a:t>
          </a:r>
          <a:endParaRPr lang="zh-CN"/>
        </a:p>
      </dgm:t>
    </dgm:pt>
    <dgm:pt modelId="{5E102AD4-96EF-4C52-8E53-194AFE59FEC2}" type="parTrans" cxnId="{FB026167-69F1-4BEA-B5CD-640274063005}">
      <dgm:prSet/>
      <dgm:spPr/>
      <dgm:t>
        <a:bodyPr/>
        <a:lstStyle/>
        <a:p>
          <a:endParaRPr lang="zh-CN" altLang="en-US"/>
        </a:p>
      </dgm:t>
    </dgm:pt>
    <dgm:pt modelId="{EC897D2B-0237-40D4-80C8-BE30CE274641}" type="sibTrans" cxnId="{FB026167-69F1-4BEA-B5CD-640274063005}">
      <dgm:prSet/>
      <dgm:spPr/>
      <dgm:t>
        <a:bodyPr/>
        <a:lstStyle/>
        <a:p>
          <a:endParaRPr lang="zh-CN" altLang="en-US"/>
        </a:p>
      </dgm:t>
    </dgm:pt>
    <dgm:pt modelId="{482B19CA-3BE4-4F1A-9B22-8F50DEE82CC2}">
      <dgm:prSet/>
      <dgm:spPr/>
      <dgm:t>
        <a:bodyPr/>
        <a:lstStyle/>
        <a:p>
          <a:pPr rtl="0"/>
          <a:r>
            <a:rPr lang="zh-CN" b="1" smtClean="0"/>
            <a:t>聚类分析方法</a:t>
          </a:r>
          <a:endParaRPr lang="zh-CN"/>
        </a:p>
      </dgm:t>
    </dgm:pt>
    <dgm:pt modelId="{7EBAFB30-2C80-4BD4-8980-1AEE75D5CDE9}" type="parTrans" cxnId="{F0793858-3AF1-4BD2-AAB4-FD6A052E1109}">
      <dgm:prSet/>
      <dgm:spPr/>
      <dgm:t>
        <a:bodyPr/>
        <a:lstStyle/>
        <a:p>
          <a:endParaRPr lang="zh-CN" altLang="en-US"/>
        </a:p>
      </dgm:t>
    </dgm:pt>
    <dgm:pt modelId="{B84DA4BA-E264-4567-AA4E-D0DA61D1551B}" type="sibTrans" cxnId="{F0793858-3AF1-4BD2-AAB4-FD6A052E1109}">
      <dgm:prSet/>
      <dgm:spPr/>
      <dgm:t>
        <a:bodyPr/>
        <a:lstStyle/>
        <a:p>
          <a:endParaRPr lang="zh-CN" altLang="en-US"/>
        </a:p>
      </dgm:t>
    </dgm:pt>
    <dgm:pt modelId="{7FDAC227-DBEA-48A0-A6A7-7C2E0F616903}">
      <dgm:prSet/>
      <dgm:spPr/>
      <dgm:t>
        <a:bodyPr/>
        <a:lstStyle/>
        <a:p>
          <a:pPr rtl="0"/>
          <a:r>
            <a:rPr lang="zh-CN" smtClean="0"/>
            <a:t>分层聚类</a:t>
          </a:r>
          <a:endParaRPr lang="zh-CN"/>
        </a:p>
      </dgm:t>
    </dgm:pt>
    <dgm:pt modelId="{0E502872-C7C4-4B06-A34B-30B541614947}" type="parTrans" cxnId="{45A93849-283A-4356-B383-98FE740EDF1B}">
      <dgm:prSet/>
      <dgm:spPr/>
      <dgm:t>
        <a:bodyPr/>
        <a:lstStyle/>
        <a:p>
          <a:endParaRPr lang="zh-CN" altLang="en-US"/>
        </a:p>
      </dgm:t>
    </dgm:pt>
    <dgm:pt modelId="{E40FD3B8-C60B-4C54-AE8E-734BBA7F9F35}" type="sibTrans" cxnId="{45A93849-283A-4356-B383-98FE740EDF1B}">
      <dgm:prSet/>
      <dgm:spPr/>
      <dgm:t>
        <a:bodyPr/>
        <a:lstStyle/>
        <a:p>
          <a:endParaRPr lang="zh-CN" altLang="en-US"/>
        </a:p>
      </dgm:t>
    </dgm:pt>
    <dgm:pt modelId="{0CBA4A5D-53A4-450C-8104-B9A9F88C964D}">
      <dgm:prSet/>
      <dgm:spPr/>
      <dgm:t>
        <a:bodyPr/>
        <a:lstStyle/>
        <a:p>
          <a:pPr rtl="0"/>
          <a:r>
            <a:rPr lang="en-US" dirty="0" smtClean="0"/>
            <a:t>K-Means</a:t>
          </a:r>
          <a:r>
            <a:rPr lang="zh-CN" dirty="0" smtClean="0"/>
            <a:t>聚类</a:t>
          </a:r>
          <a:endParaRPr lang="zh-CN" dirty="0"/>
        </a:p>
      </dgm:t>
    </dgm:pt>
    <dgm:pt modelId="{A05AF87D-77C5-498D-B81F-85D80E54C2BA}" type="parTrans" cxnId="{7E5E94C2-2538-4797-B8B0-9910AC61E995}">
      <dgm:prSet/>
      <dgm:spPr/>
      <dgm:t>
        <a:bodyPr/>
        <a:lstStyle/>
        <a:p>
          <a:endParaRPr lang="zh-CN" altLang="en-US"/>
        </a:p>
      </dgm:t>
    </dgm:pt>
    <dgm:pt modelId="{7228EBB1-18C1-4991-A1B2-DF0CFD19E3E0}" type="sibTrans" cxnId="{7E5E94C2-2538-4797-B8B0-9910AC61E995}">
      <dgm:prSet/>
      <dgm:spPr/>
      <dgm:t>
        <a:bodyPr/>
        <a:lstStyle/>
        <a:p>
          <a:endParaRPr lang="zh-CN" altLang="en-US"/>
        </a:p>
      </dgm:t>
    </dgm:pt>
    <dgm:pt modelId="{3A453B14-C9FA-4602-A4D0-123F65240733}">
      <dgm:prSet/>
      <dgm:spPr/>
      <dgm:t>
        <a:bodyPr/>
        <a:lstStyle/>
        <a:p>
          <a:pPr rtl="0"/>
          <a:r>
            <a:rPr lang="en-US" dirty="0" smtClean="0"/>
            <a:t>Kohonen Network</a:t>
          </a:r>
          <a:r>
            <a:rPr lang="zh-CN" dirty="0" smtClean="0"/>
            <a:t>聚类</a:t>
          </a:r>
          <a:endParaRPr lang="zh-CN" dirty="0"/>
        </a:p>
      </dgm:t>
    </dgm:pt>
    <dgm:pt modelId="{DEB6FAF5-89E7-4B77-A7F7-BF1CEFB09407}" type="parTrans" cxnId="{A819373D-ED90-4BFB-8E21-C891B5D462BE}">
      <dgm:prSet/>
      <dgm:spPr/>
      <dgm:t>
        <a:bodyPr/>
        <a:lstStyle/>
        <a:p>
          <a:endParaRPr lang="zh-CN" altLang="en-US"/>
        </a:p>
      </dgm:t>
    </dgm:pt>
    <dgm:pt modelId="{B6F99E40-1BAE-40BF-A2E8-AAA1FCF32A2F}" type="sibTrans" cxnId="{A819373D-ED90-4BFB-8E21-C891B5D462BE}">
      <dgm:prSet/>
      <dgm:spPr/>
      <dgm:t>
        <a:bodyPr/>
        <a:lstStyle/>
        <a:p>
          <a:endParaRPr lang="zh-CN" altLang="en-US"/>
        </a:p>
      </dgm:t>
    </dgm:pt>
    <dgm:pt modelId="{B8D5F6FC-3558-44B4-9D3D-DF1860256D3E}" type="pres">
      <dgm:prSet presAssocID="{FED46132-1953-424F-B639-E05749DAE684}" presName="linear" presStyleCnt="0">
        <dgm:presLayoutVars>
          <dgm:animLvl val="lvl"/>
          <dgm:resizeHandles val="exact"/>
        </dgm:presLayoutVars>
      </dgm:prSet>
      <dgm:spPr/>
      <dgm:t>
        <a:bodyPr/>
        <a:lstStyle/>
        <a:p>
          <a:endParaRPr lang="zh-CN" altLang="en-US"/>
        </a:p>
      </dgm:t>
    </dgm:pt>
    <dgm:pt modelId="{EFB1A276-F6D2-4D25-AB6C-BA0B76ED13F2}" type="pres">
      <dgm:prSet presAssocID="{1DF879A8-8F74-499D-859E-B178C725C739}" presName="parentText" presStyleLbl="node1" presStyleIdx="0" presStyleCnt="3">
        <dgm:presLayoutVars>
          <dgm:chMax val="0"/>
          <dgm:bulletEnabled val="1"/>
        </dgm:presLayoutVars>
      </dgm:prSet>
      <dgm:spPr/>
      <dgm:t>
        <a:bodyPr/>
        <a:lstStyle/>
        <a:p>
          <a:endParaRPr lang="zh-CN" altLang="en-US"/>
        </a:p>
      </dgm:t>
    </dgm:pt>
    <dgm:pt modelId="{0FF0AD4E-592C-475C-9FEC-CF5DAAF2E34C}" type="pres">
      <dgm:prSet presAssocID="{1DF879A8-8F74-499D-859E-B178C725C739}" presName="childText" presStyleLbl="revTx" presStyleIdx="0" presStyleCnt="3">
        <dgm:presLayoutVars>
          <dgm:bulletEnabled val="1"/>
        </dgm:presLayoutVars>
      </dgm:prSet>
      <dgm:spPr/>
      <dgm:t>
        <a:bodyPr/>
        <a:lstStyle/>
        <a:p>
          <a:endParaRPr lang="zh-CN" altLang="en-US"/>
        </a:p>
      </dgm:t>
    </dgm:pt>
    <dgm:pt modelId="{3708CBFB-EEF2-4B5F-A084-C5DE67FC834C}" type="pres">
      <dgm:prSet presAssocID="{15488675-C589-4087-8C8C-C355268E6E49}" presName="parentText" presStyleLbl="node1" presStyleIdx="1" presStyleCnt="3">
        <dgm:presLayoutVars>
          <dgm:chMax val="0"/>
          <dgm:bulletEnabled val="1"/>
        </dgm:presLayoutVars>
      </dgm:prSet>
      <dgm:spPr/>
      <dgm:t>
        <a:bodyPr/>
        <a:lstStyle/>
        <a:p>
          <a:endParaRPr lang="zh-CN" altLang="en-US"/>
        </a:p>
      </dgm:t>
    </dgm:pt>
    <dgm:pt modelId="{23663B38-38E7-475C-BC83-9B285E3019B1}" type="pres">
      <dgm:prSet presAssocID="{15488675-C589-4087-8C8C-C355268E6E49}" presName="childText" presStyleLbl="revTx" presStyleIdx="1" presStyleCnt="3">
        <dgm:presLayoutVars>
          <dgm:bulletEnabled val="1"/>
        </dgm:presLayoutVars>
      </dgm:prSet>
      <dgm:spPr/>
      <dgm:t>
        <a:bodyPr/>
        <a:lstStyle/>
        <a:p>
          <a:endParaRPr lang="zh-CN" altLang="en-US"/>
        </a:p>
      </dgm:t>
    </dgm:pt>
    <dgm:pt modelId="{AF4338AD-88E2-4D71-AF80-B26E856E6741}" type="pres">
      <dgm:prSet presAssocID="{482B19CA-3BE4-4F1A-9B22-8F50DEE82CC2}" presName="parentText" presStyleLbl="node1" presStyleIdx="2" presStyleCnt="3">
        <dgm:presLayoutVars>
          <dgm:chMax val="0"/>
          <dgm:bulletEnabled val="1"/>
        </dgm:presLayoutVars>
      </dgm:prSet>
      <dgm:spPr/>
      <dgm:t>
        <a:bodyPr/>
        <a:lstStyle/>
        <a:p>
          <a:endParaRPr lang="zh-CN" altLang="en-US"/>
        </a:p>
      </dgm:t>
    </dgm:pt>
    <dgm:pt modelId="{36AE254D-1862-4A77-A68E-C46A3DBEF81A}" type="pres">
      <dgm:prSet presAssocID="{482B19CA-3BE4-4F1A-9B22-8F50DEE82CC2}" presName="childText" presStyleLbl="revTx" presStyleIdx="2" presStyleCnt="3">
        <dgm:presLayoutVars>
          <dgm:bulletEnabled val="1"/>
        </dgm:presLayoutVars>
      </dgm:prSet>
      <dgm:spPr/>
      <dgm:t>
        <a:bodyPr/>
        <a:lstStyle/>
        <a:p>
          <a:endParaRPr lang="zh-CN" altLang="en-US"/>
        </a:p>
      </dgm:t>
    </dgm:pt>
  </dgm:ptLst>
  <dgm:cxnLst>
    <dgm:cxn modelId="{BD577CD1-B8E7-4B23-9BA4-90B905E54261}" srcId="{15488675-C589-4087-8C8C-C355268E6E49}" destId="{6DE92678-1621-46CA-9350-52933DDCE435}" srcOrd="0" destOrd="0" parTransId="{B9447787-4139-437A-A364-988A0836CB9F}" sibTransId="{A21298E8-6FB4-42BC-8F2E-D9975339BC76}"/>
    <dgm:cxn modelId="{4E679A86-0DB0-4593-9C73-C4DBEC787E99}" type="presOf" srcId="{7FDAC227-DBEA-48A0-A6A7-7C2E0F616903}" destId="{36AE254D-1862-4A77-A68E-C46A3DBEF81A}" srcOrd="0" destOrd="0" presId="urn:microsoft.com/office/officeart/2005/8/layout/vList2"/>
    <dgm:cxn modelId="{F0793858-3AF1-4BD2-AAB4-FD6A052E1109}" srcId="{FED46132-1953-424F-B639-E05749DAE684}" destId="{482B19CA-3BE4-4F1A-9B22-8F50DEE82CC2}" srcOrd="2" destOrd="0" parTransId="{7EBAFB30-2C80-4BD4-8980-1AEE75D5CDE9}" sibTransId="{B84DA4BA-E264-4567-AA4E-D0DA61D1551B}"/>
    <dgm:cxn modelId="{013359F7-0B4B-4251-BAA3-B71FB1D07BCC}" srcId="{FED46132-1953-424F-B639-E05749DAE684}" destId="{1DF879A8-8F74-499D-859E-B178C725C739}" srcOrd="0" destOrd="0" parTransId="{0B0A2303-CEDC-4E88-B008-CDDD0EFAA490}" sibTransId="{DC11E970-4624-4792-9AC0-5871D7E358FF}"/>
    <dgm:cxn modelId="{B3ABF75A-4584-462D-A963-4FE5C1DD3A50}" type="presOf" srcId="{1DF879A8-8F74-499D-859E-B178C725C739}" destId="{EFB1A276-F6D2-4D25-AB6C-BA0B76ED13F2}" srcOrd="0" destOrd="0" presId="urn:microsoft.com/office/officeart/2005/8/layout/vList2"/>
    <dgm:cxn modelId="{77CA1599-7D74-4149-85D5-87DA37F9586E}" type="presOf" srcId="{C022D54D-3065-43C1-9075-EF83E03B946F}" destId="{23663B38-38E7-475C-BC83-9B285E3019B1}" srcOrd="0" destOrd="1" presId="urn:microsoft.com/office/officeart/2005/8/layout/vList2"/>
    <dgm:cxn modelId="{216478F5-FBA9-472B-AAF1-BC90409CCAF2}" type="presOf" srcId="{0CBA4A5D-53A4-450C-8104-B9A9F88C964D}" destId="{36AE254D-1862-4A77-A68E-C46A3DBEF81A}" srcOrd="0" destOrd="1" presId="urn:microsoft.com/office/officeart/2005/8/layout/vList2"/>
    <dgm:cxn modelId="{0FD392B8-1B2D-4BDF-9A26-6382C1756B5A}" type="presOf" srcId="{6DE92678-1621-46CA-9350-52933DDCE435}" destId="{23663B38-38E7-475C-BC83-9B285E3019B1}" srcOrd="0" destOrd="0" presId="urn:microsoft.com/office/officeart/2005/8/layout/vList2"/>
    <dgm:cxn modelId="{FB026167-69F1-4BEA-B5CD-640274063005}" srcId="{15488675-C589-4087-8C8C-C355268E6E49}" destId="{C022D54D-3065-43C1-9075-EF83E03B946F}" srcOrd="1" destOrd="0" parTransId="{5E102AD4-96EF-4C52-8E53-194AFE59FEC2}" sibTransId="{EC897D2B-0237-40D4-80C8-BE30CE274641}"/>
    <dgm:cxn modelId="{8230C12F-644E-406E-B4CE-885F18E461E4}" srcId="{FED46132-1953-424F-B639-E05749DAE684}" destId="{15488675-C589-4087-8C8C-C355268E6E49}" srcOrd="1" destOrd="0" parTransId="{3F323D8E-5C89-4410-9A77-9951FD66755B}" sibTransId="{DD4B9BAC-C599-4B33-8F55-57F44045B95F}"/>
    <dgm:cxn modelId="{14F251E8-DA43-4FDB-AE33-27E65FBF915B}" type="presOf" srcId="{CF95B9D8-5AF7-4657-8A85-8AFAC2F76B84}" destId="{0FF0AD4E-592C-475C-9FEC-CF5DAAF2E34C}" srcOrd="0" destOrd="0" presId="urn:microsoft.com/office/officeart/2005/8/layout/vList2"/>
    <dgm:cxn modelId="{5658627D-3B23-47A4-8B47-8BC31848B237}" type="presOf" srcId="{FED46132-1953-424F-B639-E05749DAE684}" destId="{B8D5F6FC-3558-44B4-9D3D-DF1860256D3E}" srcOrd="0" destOrd="0" presId="urn:microsoft.com/office/officeart/2005/8/layout/vList2"/>
    <dgm:cxn modelId="{9C5F3D19-6CCD-4F07-B92D-36E664C48E6D}" type="presOf" srcId="{15488675-C589-4087-8C8C-C355268E6E49}" destId="{3708CBFB-EEF2-4B5F-A084-C5DE67FC834C}" srcOrd="0" destOrd="0" presId="urn:microsoft.com/office/officeart/2005/8/layout/vList2"/>
    <dgm:cxn modelId="{CCF379F0-C29C-4DF3-985D-4FB82CFF68FB}" srcId="{1DF879A8-8F74-499D-859E-B178C725C739}" destId="{CF95B9D8-5AF7-4657-8A85-8AFAC2F76B84}" srcOrd="0" destOrd="0" parTransId="{4AA389C4-4E08-4F0B-BBCC-459DE2D2CBAD}" sibTransId="{49088CCB-2482-460F-9DCB-1E819DDEDD11}"/>
    <dgm:cxn modelId="{E8E0E26F-C55F-40E2-BD9A-78FC323D21A3}" type="presOf" srcId="{482B19CA-3BE4-4F1A-9B22-8F50DEE82CC2}" destId="{AF4338AD-88E2-4D71-AF80-B26E856E6741}" srcOrd="0" destOrd="0" presId="urn:microsoft.com/office/officeart/2005/8/layout/vList2"/>
    <dgm:cxn modelId="{A819373D-ED90-4BFB-8E21-C891B5D462BE}" srcId="{482B19CA-3BE4-4F1A-9B22-8F50DEE82CC2}" destId="{3A453B14-C9FA-4602-A4D0-123F65240733}" srcOrd="2" destOrd="0" parTransId="{DEB6FAF5-89E7-4B77-A7F7-BF1CEFB09407}" sibTransId="{B6F99E40-1BAE-40BF-A2E8-AAA1FCF32A2F}"/>
    <dgm:cxn modelId="{7E5E94C2-2538-4797-B8B0-9910AC61E995}" srcId="{482B19CA-3BE4-4F1A-9B22-8F50DEE82CC2}" destId="{0CBA4A5D-53A4-450C-8104-B9A9F88C964D}" srcOrd="1" destOrd="0" parTransId="{A05AF87D-77C5-498D-B81F-85D80E54C2BA}" sibTransId="{7228EBB1-18C1-4991-A1B2-DF0CFD19E3E0}"/>
    <dgm:cxn modelId="{45A93849-283A-4356-B383-98FE740EDF1B}" srcId="{482B19CA-3BE4-4F1A-9B22-8F50DEE82CC2}" destId="{7FDAC227-DBEA-48A0-A6A7-7C2E0F616903}" srcOrd="0" destOrd="0" parTransId="{0E502872-C7C4-4B06-A34B-30B541614947}" sibTransId="{E40FD3B8-C60B-4C54-AE8E-734BBA7F9F35}"/>
    <dgm:cxn modelId="{E957B3C4-BBAF-4DD2-A5D9-3F142E0C7E0C}" type="presOf" srcId="{3A453B14-C9FA-4602-A4D0-123F65240733}" destId="{36AE254D-1862-4A77-A68E-C46A3DBEF81A}" srcOrd="0" destOrd="2" presId="urn:microsoft.com/office/officeart/2005/8/layout/vList2"/>
    <dgm:cxn modelId="{3A18ECFA-5184-403C-84B6-51AA8A99BE26}" type="presParOf" srcId="{B8D5F6FC-3558-44B4-9D3D-DF1860256D3E}" destId="{EFB1A276-F6D2-4D25-AB6C-BA0B76ED13F2}" srcOrd="0" destOrd="0" presId="urn:microsoft.com/office/officeart/2005/8/layout/vList2"/>
    <dgm:cxn modelId="{F1F62245-7B7D-4CD8-AD6A-A7893B4D4C54}" type="presParOf" srcId="{B8D5F6FC-3558-44B4-9D3D-DF1860256D3E}" destId="{0FF0AD4E-592C-475C-9FEC-CF5DAAF2E34C}" srcOrd="1" destOrd="0" presId="urn:microsoft.com/office/officeart/2005/8/layout/vList2"/>
    <dgm:cxn modelId="{13E3B30D-D79B-41A8-8ABD-549A7AD31E86}" type="presParOf" srcId="{B8D5F6FC-3558-44B4-9D3D-DF1860256D3E}" destId="{3708CBFB-EEF2-4B5F-A084-C5DE67FC834C}" srcOrd="2" destOrd="0" presId="urn:microsoft.com/office/officeart/2005/8/layout/vList2"/>
    <dgm:cxn modelId="{C415413B-0469-40B8-9628-87C16BC6AA29}" type="presParOf" srcId="{B8D5F6FC-3558-44B4-9D3D-DF1860256D3E}" destId="{23663B38-38E7-475C-BC83-9B285E3019B1}" srcOrd="3" destOrd="0" presId="urn:microsoft.com/office/officeart/2005/8/layout/vList2"/>
    <dgm:cxn modelId="{DC630F5F-81A1-48D8-AB76-C32AD2E347A0}" type="presParOf" srcId="{B8D5F6FC-3558-44B4-9D3D-DF1860256D3E}" destId="{AF4338AD-88E2-4D71-AF80-B26E856E6741}" srcOrd="4" destOrd="0" presId="urn:microsoft.com/office/officeart/2005/8/layout/vList2"/>
    <dgm:cxn modelId="{393368AE-4645-4C0A-9341-D0E059B954F7}" type="presParOf" srcId="{B8D5F6FC-3558-44B4-9D3D-DF1860256D3E}" destId="{36AE254D-1862-4A77-A68E-C46A3DBEF81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A33E74-6398-4A94-8AA0-24809FE2349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BB8B0D40-12D4-446C-88FC-8CED061F9597}">
      <dgm:prSet/>
      <dgm:spPr/>
      <dgm:t>
        <a:bodyPr/>
        <a:lstStyle/>
        <a:p>
          <a:pPr rtl="0"/>
          <a:r>
            <a:rPr lang="zh-CN" b="1" dirty="0" smtClean="0"/>
            <a:t>一般反映</a:t>
          </a:r>
          <a:r>
            <a:rPr lang="en-US" b="1" dirty="0" smtClean="0"/>
            <a:t>3</a:t>
          </a:r>
          <a:r>
            <a:rPr lang="zh-CN" b="1" dirty="0" smtClean="0"/>
            <a:t>种变化规律</a:t>
          </a:r>
          <a:endParaRPr lang="zh-CN" dirty="0"/>
        </a:p>
      </dgm:t>
    </dgm:pt>
    <dgm:pt modelId="{7E50C7DD-94EF-47A1-90A7-09AF9774F81B}" type="parTrans" cxnId="{3B95B44E-CE10-4CC4-8272-1D28C194F3A4}">
      <dgm:prSet/>
      <dgm:spPr/>
      <dgm:t>
        <a:bodyPr/>
        <a:lstStyle/>
        <a:p>
          <a:endParaRPr lang="zh-CN" altLang="en-US"/>
        </a:p>
      </dgm:t>
    </dgm:pt>
    <dgm:pt modelId="{C91A4744-C825-454A-8D91-D27524218C9F}" type="sibTrans" cxnId="{3B95B44E-CE10-4CC4-8272-1D28C194F3A4}">
      <dgm:prSet/>
      <dgm:spPr/>
      <dgm:t>
        <a:bodyPr/>
        <a:lstStyle/>
        <a:p>
          <a:endParaRPr lang="zh-CN" altLang="en-US"/>
        </a:p>
      </dgm:t>
    </dgm:pt>
    <dgm:pt modelId="{086005C9-C1D4-4230-978A-0751F60216AE}">
      <dgm:prSet/>
      <dgm:spPr/>
      <dgm:t>
        <a:bodyPr/>
        <a:lstStyle/>
        <a:p>
          <a:pPr rtl="0"/>
          <a:r>
            <a:rPr lang="zh-CN" smtClean="0"/>
            <a:t>趋势变化、周期性变化和随机性变化</a:t>
          </a:r>
          <a:endParaRPr lang="zh-CN"/>
        </a:p>
      </dgm:t>
    </dgm:pt>
    <dgm:pt modelId="{F840D508-6658-42B0-A2E5-3D326D226470}" type="parTrans" cxnId="{BBDB0F59-CD0C-4130-856C-0DC13C1E42CC}">
      <dgm:prSet/>
      <dgm:spPr/>
      <dgm:t>
        <a:bodyPr/>
        <a:lstStyle/>
        <a:p>
          <a:endParaRPr lang="zh-CN" altLang="en-US"/>
        </a:p>
      </dgm:t>
    </dgm:pt>
    <dgm:pt modelId="{530B15D2-E95F-4957-BA67-3F057F2F039F}" type="sibTrans" cxnId="{BBDB0F59-CD0C-4130-856C-0DC13C1E42CC}">
      <dgm:prSet/>
      <dgm:spPr/>
      <dgm:t>
        <a:bodyPr/>
        <a:lstStyle/>
        <a:p>
          <a:endParaRPr lang="zh-CN" altLang="en-US"/>
        </a:p>
      </dgm:t>
    </dgm:pt>
    <dgm:pt modelId="{0522C169-21C8-4888-AC90-1E27DA71073B}">
      <dgm:prSet/>
      <dgm:spPr/>
      <dgm:t>
        <a:bodyPr/>
        <a:lstStyle/>
        <a:p>
          <a:pPr rtl="0"/>
          <a:r>
            <a:rPr lang="zh-CN" b="1" smtClean="0"/>
            <a:t>时间序列由</a:t>
          </a:r>
          <a:r>
            <a:rPr lang="en-US" b="1" smtClean="0"/>
            <a:t>4</a:t>
          </a:r>
          <a:r>
            <a:rPr lang="zh-CN" b="1" smtClean="0"/>
            <a:t>种要素组成</a:t>
          </a:r>
          <a:endParaRPr lang="zh-CN"/>
        </a:p>
      </dgm:t>
    </dgm:pt>
    <dgm:pt modelId="{F619AEBA-8358-43C3-B3EB-8E90460AD53E}" type="parTrans" cxnId="{415FA21B-6389-485D-845A-DEFF83FB369D}">
      <dgm:prSet/>
      <dgm:spPr/>
      <dgm:t>
        <a:bodyPr/>
        <a:lstStyle/>
        <a:p>
          <a:endParaRPr lang="zh-CN" altLang="en-US"/>
        </a:p>
      </dgm:t>
    </dgm:pt>
    <dgm:pt modelId="{1BD8A789-D2F1-4396-8073-53C8D9428F09}" type="sibTrans" cxnId="{415FA21B-6389-485D-845A-DEFF83FB369D}">
      <dgm:prSet/>
      <dgm:spPr/>
      <dgm:t>
        <a:bodyPr/>
        <a:lstStyle/>
        <a:p>
          <a:endParaRPr lang="zh-CN" altLang="en-US"/>
        </a:p>
      </dgm:t>
    </dgm:pt>
    <dgm:pt modelId="{BD5E4C33-6DC7-4259-A5B2-E49F9681F434}">
      <dgm:prSet/>
      <dgm:spPr/>
      <dgm:t>
        <a:bodyPr/>
        <a:lstStyle/>
        <a:p>
          <a:pPr rtl="0"/>
          <a:r>
            <a:rPr lang="zh-CN" dirty="0" smtClean="0"/>
            <a:t>趋势、</a:t>
          </a:r>
          <a:r>
            <a:rPr lang="zh-CN" altLang="en-US" dirty="0" smtClean="0"/>
            <a:t>季节</a:t>
          </a:r>
          <a:r>
            <a:rPr lang="zh-CN" dirty="0" smtClean="0"/>
            <a:t>变动、循环波动、不规则波动</a:t>
          </a:r>
          <a:endParaRPr lang="zh-CN" dirty="0"/>
        </a:p>
      </dgm:t>
    </dgm:pt>
    <dgm:pt modelId="{20ED6BFA-0DF0-483B-815D-395F198CA99D}" type="parTrans" cxnId="{4E6E3150-46A5-4C7E-8EF3-CC3332145F14}">
      <dgm:prSet/>
      <dgm:spPr/>
      <dgm:t>
        <a:bodyPr/>
        <a:lstStyle/>
        <a:p>
          <a:endParaRPr lang="zh-CN" altLang="en-US"/>
        </a:p>
      </dgm:t>
    </dgm:pt>
    <dgm:pt modelId="{6792AB45-ACA1-4662-B54C-F6CDB30E8972}" type="sibTrans" cxnId="{4E6E3150-46A5-4C7E-8EF3-CC3332145F14}">
      <dgm:prSet/>
      <dgm:spPr/>
      <dgm:t>
        <a:bodyPr/>
        <a:lstStyle/>
        <a:p>
          <a:endParaRPr lang="zh-CN" altLang="en-US"/>
        </a:p>
      </dgm:t>
    </dgm:pt>
    <dgm:pt modelId="{4C2ED2E6-59A5-44D1-8D15-C295D55694BD}">
      <dgm:prSet/>
      <dgm:spPr/>
      <dgm:t>
        <a:bodyPr/>
        <a:lstStyle/>
        <a:p>
          <a:pPr rtl="0"/>
          <a:r>
            <a:rPr lang="zh-CN" b="1" dirty="0" smtClean="0"/>
            <a:t>时间序列建模包括</a:t>
          </a:r>
          <a:r>
            <a:rPr lang="en-US" b="1" dirty="0" smtClean="0"/>
            <a:t>3</a:t>
          </a:r>
          <a:r>
            <a:rPr lang="zh-CN" b="1" dirty="0" smtClean="0"/>
            <a:t>个主要阶段</a:t>
          </a:r>
          <a:endParaRPr lang="zh-CN" dirty="0"/>
        </a:p>
      </dgm:t>
    </dgm:pt>
    <dgm:pt modelId="{1C48959C-91A9-49D3-9E32-2E610F3B26F8}" type="parTrans" cxnId="{B47D6412-58B4-4A3B-BAA8-E6FCFB2382F6}">
      <dgm:prSet/>
      <dgm:spPr/>
      <dgm:t>
        <a:bodyPr/>
        <a:lstStyle/>
        <a:p>
          <a:endParaRPr lang="zh-CN" altLang="en-US"/>
        </a:p>
      </dgm:t>
    </dgm:pt>
    <dgm:pt modelId="{40E03A05-AFC8-4C3D-86BD-CB31D677A0CB}" type="sibTrans" cxnId="{B47D6412-58B4-4A3B-BAA8-E6FCFB2382F6}">
      <dgm:prSet/>
      <dgm:spPr/>
      <dgm:t>
        <a:bodyPr/>
        <a:lstStyle/>
        <a:p>
          <a:endParaRPr lang="zh-CN" altLang="en-US"/>
        </a:p>
      </dgm:t>
    </dgm:pt>
    <dgm:pt modelId="{57549F49-2EA0-49AB-914C-6E7B52F7F038}">
      <dgm:prSet/>
      <dgm:spPr/>
      <dgm:t>
        <a:bodyPr/>
        <a:lstStyle/>
        <a:p>
          <a:pPr rtl="0"/>
          <a:r>
            <a:rPr lang="en-US" altLang="zh-CN" dirty="0" smtClean="0"/>
            <a:t>1.</a:t>
          </a:r>
          <a:r>
            <a:rPr lang="zh-CN" dirty="0" smtClean="0"/>
            <a:t>采用观测、调查、统计、抽样等方法，</a:t>
          </a:r>
          <a:r>
            <a:rPr lang="zh-CN" dirty="0" smtClean="0">
              <a:solidFill>
                <a:srgbClr val="FF0000"/>
              </a:solidFill>
            </a:rPr>
            <a:t>取得被观测系统的时间序列动态数据</a:t>
          </a:r>
          <a:r>
            <a:rPr lang="zh-CN" dirty="0" smtClean="0"/>
            <a:t>。</a:t>
          </a:r>
          <a:endParaRPr lang="zh-CN" dirty="0"/>
        </a:p>
      </dgm:t>
    </dgm:pt>
    <dgm:pt modelId="{800C4E53-50B4-48F7-84EE-4541FB249D06}" type="parTrans" cxnId="{100F566E-9ABE-4A45-8A55-9E8CC6C36347}">
      <dgm:prSet/>
      <dgm:spPr/>
      <dgm:t>
        <a:bodyPr/>
        <a:lstStyle/>
        <a:p>
          <a:endParaRPr lang="zh-CN" altLang="en-US"/>
        </a:p>
      </dgm:t>
    </dgm:pt>
    <dgm:pt modelId="{A2F4B891-A3D2-4310-B47C-3AFB01AB88CE}" type="sibTrans" cxnId="{100F566E-9ABE-4A45-8A55-9E8CC6C36347}">
      <dgm:prSet/>
      <dgm:spPr/>
      <dgm:t>
        <a:bodyPr/>
        <a:lstStyle/>
        <a:p>
          <a:endParaRPr lang="zh-CN" altLang="en-US"/>
        </a:p>
      </dgm:t>
    </dgm:pt>
    <dgm:pt modelId="{CF419F07-1DB8-47D1-9565-C1FD5D96A32D}">
      <dgm:prSet/>
      <dgm:spPr/>
      <dgm:t>
        <a:bodyPr/>
        <a:lstStyle/>
        <a:p>
          <a:pPr rtl="0"/>
          <a:r>
            <a:rPr lang="en-US" altLang="zh-CN" dirty="0" smtClean="0"/>
            <a:t>2.</a:t>
          </a:r>
          <a:r>
            <a:rPr lang="zh-CN" dirty="0" smtClean="0"/>
            <a:t>根据动态数据作相关图，进行相关分析，求自相关函数。相关图能显示出变化的趋势和周期，并</a:t>
          </a:r>
          <a:r>
            <a:rPr lang="zh-CN" dirty="0" smtClean="0">
              <a:solidFill>
                <a:srgbClr val="FF0000"/>
              </a:solidFill>
            </a:rPr>
            <a:t>发现动态数据中的跳点与拐点。</a:t>
          </a:r>
          <a:endParaRPr lang="zh-CN" dirty="0">
            <a:solidFill>
              <a:srgbClr val="FF0000"/>
            </a:solidFill>
          </a:endParaRPr>
        </a:p>
      </dgm:t>
    </dgm:pt>
    <dgm:pt modelId="{8A723533-F5E6-4E6D-9749-D1585CCED1F1}" type="parTrans" cxnId="{ABEEE21F-A5FB-474B-B998-2FE0FA9EA8BC}">
      <dgm:prSet/>
      <dgm:spPr/>
      <dgm:t>
        <a:bodyPr/>
        <a:lstStyle/>
        <a:p>
          <a:endParaRPr lang="zh-CN" altLang="en-US"/>
        </a:p>
      </dgm:t>
    </dgm:pt>
    <dgm:pt modelId="{C8B75A89-55C6-4676-A034-5CDC519A8869}" type="sibTrans" cxnId="{ABEEE21F-A5FB-474B-B998-2FE0FA9EA8BC}">
      <dgm:prSet/>
      <dgm:spPr/>
      <dgm:t>
        <a:bodyPr/>
        <a:lstStyle/>
        <a:p>
          <a:endParaRPr lang="zh-CN" altLang="en-US"/>
        </a:p>
      </dgm:t>
    </dgm:pt>
    <dgm:pt modelId="{14FB4EF9-585E-4664-8D52-15B1DC374EB6}">
      <dgm:prSet/>
      <dgm:spPr/>
      <dgm:t>
        <a:bodyPr/>
        <a:lstStyle/>
        <a:p>
          <a:pPr rtl="0"/>
          <a:r>
            <a:rPr lang="en-US" altLang="zh-CN" dirty="0" smtClean="0"/>
            <a:t>3.</a:t>
          </a:r>
          <a:r>
            <a:rPr lang="zh-CN" dirty="0" smtClean="0"/>
            <a:t>辨识合适的随机模型，并进行曲线拟合，即用通用随机模型去</a:t>
          </a:r>
          <a:r>
            <a:rPr lang="zh-CN" dirty="0" smtClean="0">
              <a:solidFill>
                <a:srgbClr val="FF0000"/>
              </a:solidFill>
            </a:rPr>
            <a:t>拟合时间序列的观测数据</a:t>
          </a:r>
          <a:r>
            <a:rPr lang="zh-CN" dirty="0" smtClean="0"/>
            <a:t>。</a:t>
          </a:r>
          <a:endParaRPr lang="zh-CN" dirty="0"/>
        </a:p>
      </dgm:t>
    </dgm:pt>
    <dgm:pt modelId="{6AB4EDD2-6E6B-4C8D-A942-4A13CA80CF46}" type="parTrans" cxnId="{0A04E841-79C2-462F-9806-8268A094C89F}">
      <dgm:prSet/>
      <dgm:spPr/>
      <dgm:t>
        <a:bodyPr/>
        <a:lstStyle/>
        <a:p>
          <a:endParaRPr lang="zh-CN" altLang="en-US"/>
        </a:p>
      </dgm:t>
    </dgm:pt>
    <dgm:pt modelId="{9A417AE5-C657-4197-9DCC-7B713724CBBA}" type="sibTrans" cxnId="{0A04E841-79C2-462F-9806-8268A094C89F}">
      <dgm:prSet/>
      <dgm:spPr/>
      <dgm:t>
        <a:bodyPr/>
        <a:lstStyle/>
        <a:p>
          <a:endParaRPr lang="zh-CN" altLang="en-US"/>
        </a:p>
      </dgm:t>
    </dgm:pt>
    <dgm:pt modelId="{C6A1242D-71F9-43FE-8925-AB1CE0D5FF3B}" type="pres">
      <dgm:prSet presAssocID="{6CA33E74-6398-4A94-8AA0-24809FE2349E}" presName="linear" presStyleCnt="0">
        <dgm:presLayoutVars>
          <dgm:animLvl val="lvl"/>
          <dgm:resizeHandles val="exact"/>
        </dgm:presLayoutVars>
      </dgm:prSet>
      <dgm:spPr/>
      <dgm:t>
        <a:bodyPr/>
        <a:lstStyle/>
        <a:p>
          <a:endParaRPr lang="zh-CN" altLang="en-US"/>
        </a:p>
      </dgm:t>
    </dgm:pt>
    <dgm:pt modelId="{D38A5FC0-F38B-4F6F-AB9D-E4AB26D7FC60}" type="pres">
      <dgm:prSet presAssocID="{BB8B0D40-12D4-446C-88FC-8CED061F9597}" presName="parentText" presStyleLbl="node1" presStyleIdx="0" presStyleCnt="3">
        <dgm:presLayoutVars>
          <dgm:chMax val="0"/>
          <dgm:bulletEnabled val="1"/>
        </dgm:presLayoutVars>
      </dgm:prSet>
      <dgm:spPr/>
      <dgm:t>
        <a:bodyPr/>
        <a:lstStyle/>
        <a:p>
          <a:endParaRPr lang="zh-CN" altLang="en-US"/>
        </a:p>
      </dgm:t>
    </dgm:pt>
    <dgm:pt modelId="{E4ACD9A6-D129-4171-ADC8-DF23EDC0AC64}" type="pres">
      <dgm:prSet presAssocID="{BB8B0D40-12D4-446C-88FC-8CED061F9597}" presName="childText" presStyleLbl="revTx" presStyleIdx="0" presStyleCnt="3">
        <dgm:presLayoutVars>
          <dgm:bulletEnabled val="1"/>
        </dgm:presLayoutVars>
      </dgm:prSet>
      <dgm:spPr/>
      <dgm:t>
        <a:bodyPr/>
        <a:lstStyle/>
        <a:p>
          <a:endParaRPr lang="zh-CN" altLang="en-US"/>
        </a:p>
      </dgm:t>
    </dgm:pt>
    <dgm:pt modelId="{914D6073-DB00-4C73-9C22-7A4A64F21881}" type="pres">
      <dgm:prSet presAssocID="{0522C169-21C8-4888-AC90-1E27DA71073B}" presName="parentText" presStyleLbl="node1" presStyleIdx="1" presStyleCnt="3">
        <dgm:presLayoutVars>
          <dgm:chMax val="0"/>
          <dgm:bulletEnabled val="1"/>
        </dgm:presLayoutVars>
      </dgm:prSet>
      <dgm:spPr/>
      <dgm:t>
        <a:bodyPr/>
        <a:lstStyle/>
        <a:p>
          <a:endParaRPr lang="zh-CN" altLang="en-US"/>
        </a:p>
      </dgm:t>
    </dgm:pt>
    <dgm:pt modelId="{24546A42-C235-42CD-8D7E-47E7D3F365B6}" type="pres">
      <dgm:prSet presAssocID="{0522C169-21C8-4888-AC90-1E27DA71073B}" presName="childText" presStyleLbl="revTx" presStyleIdx="1" presStyleCnt="3">
        <dgm:presLayoutVars>
          <dgm:bulletEnabled val="1"/>
        </dgm:presLayoutVars>
      </dgm:prSet>
      <dgm:spPr/>
      <dgm:t>
        <a:bodyPr/>
        <a:lstStyle/>
        <a:p>
          <a:endParaRPr lang="zh-CN" altLang="en-US"/>
        </a:p>
      </dgm:t>
    </dgm:pt>
    <dgm:pt modelId="{34C59BD6-6C4A-4C53-9AAB-C1D64DA185A9}" type="pres">
      <dgm:prSet presAssocID="{4C2ED2E6-59A5-44D1-8D15-C295D55694BD}" presName="parentText" presStyleLbl="node1" presStyleIdx="2" presStyleCnt="3">
        <dgm:presLayoutVars>
          <dgm:chMax val="0"/>
          <dgm:bulletEnabled val="1"/>
        </dgm:presLayoutVars>
      </dgm:prSet>
      <dgm:spPr/>
      <dgm:t>
        <a:bodyPr/>
        <a:lstStyle/>
        <a:p>
          <a:endParaRPr lang="zh-CN" altLang="en-US"/>
        </a:p>
      </dgm:t>
    </dgm:pt>
    <dgm:pt modelId="{4133D2B1-6669-4DA6-B352-4E6CE3D9DA40}" type="pres">
      <dgm:prSet presAssocID="{4C2ED2E6-59A5-44D1-8D15-C295D55694BD}" presName="childText" presStyleLbl="revTx" presStyleIdx="2" presStyleCnt="3">
        <dgm:presLayoutVars>
          <dgm:bulletEnabled val="1"/>
        </dgm:presLayoutVars>
      </dgm:prSet>
      <dgm:spPr/>
      <dgm:t>
        <a:bodyPr/>
        <a:lstStyle/>
        <a:p>
          <a:endParaRPr lang="zh-CN" altLang="en-US"/>
        </a:p>
      </dgm:t>
    </dgm:pt>
  </dgm:ptLst>
  <dgm:cxnLst>
    <dgm:cxn modelId="{42B990CE-1B49-4C1A-9D8F-99E3F3C8922E}" type="presOf" srcId="{086005C9-C1D4-4230-978A-0751F60216AE}" destId="{E4ACD9A6-D129-4171-ADC8-DF23EDC0AC64}" srcOrd="0" destOrd="0" presId="urn:microsoft.com/office/officeart/2005/8/layout/vList2"/>
    <dgm:cxn modelId="{4147176F-5D01-4A3B-82AE-E5D2E67309FD}" type="presOf" srcId="{6CA33E74-6398-4A94-8AA0-24809FE2349E}" destId="{C6A1242D-71F9-43FE-8925-AB1CE0D5FF3B}" srcOrd="0" destOrd="0" presId="urn:microsoft.com/office/officeart/2005/8/layout/vList2"/>
    <dgm:cxn modelId="{8C36C9C2-A0BC-42D7-BA80-AB4B1D2902F7}" type="presOf" srcId="{57549F49-2EA0-49AB-914C-6E7B52F7F038}" destId="{4133D2B1-6669-4DA6-B352-4E6CE3D9DA40}" srcOrd="0" destOrd="0" presId="urn:microsoft.com/office/officeart/2005/8/layout/vList2"/>
    <dgm:cxn modelId="{0A04E841-79C2-462F-9806-8268A094C89F}" srcId="{4C2ED2E6-59A5-44D1-8D15-C295D55694BD}" destId="{14FB4EF9-585E-4664-8D52-15B1DC374EB6}" srcOrd="2" destOrd="0" parTransId="{6AB4EDD2-6E6B-4C8D-A942-4A13CA80CF46}" sibTransId="{9A417AE5-C657-4197-9DCC-7B713724CBBA}"/>
    <dgm:cxn modelId="{4E6E3150-46A5-4C7E-8EF3-CC3332145F14}" srcId="{0522C169-21C8-4888-AC90-1E27DA71073B}" destId="{BD5E4C33-6DC7-4259-A5B2-E49F9681F434}" srcOrd="0" destOrd="0" parTransId="{20ED6BFA-0DF0-483B-815D-395F198CA99D}" sibTransId="{6792AB45-ACA1-4662-B54C-F6CDB30E8972}"/>
    <dgm:cxn modelId="{3B95B44E-CE10-4CC4-8272-1D28C194F3A4}" srcId="{6CA33E74-6398-4A94-8AA0-24809FE2349E}" destId="{BB8B0D40-12D4-446C-88FC-8CED061F9597}" srcOrd="0" destOrd="0" parTransId="{7E50C7DD-94EF-47A1-90A7-09AF9774F81B}" sibTransId="{C91A4744-C825-454A-8D91-D27524218C9F}"/>
    <dgm:cxn modelId="{6338704B-4E09-4DAD-AF2B-569E08426C2A}" type="presOf" srcId="{BB8B0D40-12D4-446C-88FC-8CED061F9597}" destId="{D38A5FC0-F38B-4F6F-AB9D-E4AB26D7FC60}" srcOrd="0" destOrd="0" presId="urn:microsoft.com/office/officeart/2005/8/layout/vList2"/>
    <dgm:cxn modelId="{969741B9-5637-4C71-8FFA-1284880FB7B0}" type="presOf" srcId="{14FB4EF9-585E-4664-8D52-15B1DC374EB6}" destId="{4133D2B1-6669-4DA6-B352-4E6CE3D9DA40}" srcOrd="0" destOrd="2" presId="urn:microsoft.com/office/officeart/2005/8/layout/vList2"/>
    <dgm:cxn modelId="{ABEEE21F-A5FB-474B-B998-2FE0FA9EA8BC}" srcId="{4C2ED2E6-59A5-44D1-8D15-C295D55694BD}" destId="{CF419F07-1DB8-47D1-9565-C1FD5D96A32D}" srcOrd="1" destOrd="0" parTransId="{8A723533-F5E6-4E6D-9749-D1585CCED1F1}" sibTransId="{C8B75A89-55C6-4676-A034-5CDC519A8869}"/>
    <dgm:cxn modelId="{5ED4C0E7-3050-4BA7-9F4A-5ECFC2E7F695}" type="presOf" srcId="{CF419F07-1DB8-47D1-9565-C1FD5D96A32D}" destId="{4133D2B1-6669-4DA6-B352-4E6CE3D9DA40}" srcOrd="0" destOrd="1" presId="urn:microsoft.com/office/officeart/2005/8/layout/vList2"/>
    <dgm:cxn modelId="{FE59A465-69DE-48D7-BC2E-D1C5EAA1A160}" type="presOf" srcId="{BD5E4C33-6DC7-4259-A5B2-E49F9681F434}" destId="{24546A42-C235-42CD-8D7E-47E7D3F365B6}" srcOrd="0" destOrd="0" presId="urn:microsoft.com/office/officeart/2005/8/layout/vList2"/>
    <dgm:cxn modelId="{1A604C8B-EED8-414D-A6C4-A3F8C10E940D}" type="presOf" srcId="{0522C169-21C8-4888-AC90-1E27DA71073B}" destId="{914D6073-DB00-4C73-9C22-7A4A64F21881}" srcOrd="0" destOrd="0" presId="urn:microsoft.com/office/officeart/2005/8/layout/vList2"/>
    <dgm:cxn modelId="{415FA21B-6389-485D-845A-DEFF83FB369D}" srcId="{6CA33E74-6398-4A94-8AA0-24809FE2349E}" destId="{0522C169-21C8-4888-AC90-1E27DA71073B}" srcOrd="1" destOrd="0" parTransId="{F619AEBA-8358-43C3-B3EB-8E90460AD53E}" sibTransId="{1BD8A789-D2F1-4396-8073-53C8D9428F09}"/>
    <dgm:cxn modelId="{B47D6412-58B4-4A3B-BAA8-E6FCFB2382F6}" srcId="{6CA33E74-6398-4A94-8AA0-24809FE2349E}" destId="{4C2ED2E6-59A5-44D1-8D15-C295D55694BD}" srcOrd="2" destOrd="0" parTransId="{1C48959C-91A9-49D3-9E32-2E610F3B26F8}" sibTransId="{40E03A05-AFC8-4C3D-86BD-CB31D677A0CB}"/>
    <dgm:cxn modelId="{BBDB0F59-CD0C-4130-856C-0DC13C1E42CC}" srcId="{BB8B0D40-12D4-446C-88FC-8CED061F9597}" destId="{086005C9-C1D4-4230-978A-0751F60216AE}" srcOrd="0" destOrd="0" parTransId="{F840D508-6658-42B0-A2E5-3D326D226470}" sibTransId="{530B15D2-E95F-4957-BA67-3F057F2F039F}"/>
    <dgm:cxn modelId="{50822744-C176-4A1F-ACEA-99336ED09BFD}" type="presOf" srcId="{4C2ED2E6-59A5-44D1-8D15-C295D55694BD}" destId="{34C59BD6-6C4A-4C53-9AAB-C1D64DA185A9}" srcOrd="0" destOrd="0" presId="urn:microsoft.com/office/officeart/2005/8/layout/vList2"/>
    <dgm:cxn modelId="{100F566E-9ABE-4A45-8A55-9E8CC6C36347}" srcId="{4C2ED2E6-59A5-44D1-8D15-C295D55694BD}" destId="{57549F49-2EA0-49AB-914C-6E7B52F7F038}" srcOrd="0" destOrd="0" parTransId="{800C4E53-50B4-48F7-84EE-4541FB249D06}" sibTransId="{A2F4B891-A3D2-4310-B47C-3AFB01AB88CE}"/>
    <dgm:cxn modelId="{250222ED-1570-4FF3-994F-7FAB54A5444F}" type="presParOf" srcId="{C6A1242D-71F9-43FE-8925-AB1CE0D5FF3B}" destId="{D38A5FC0-F38B-4F6F-AB9D-E4AB26D7FC60}" srcOrd="0" destOrd="0" presId="urn:microsoft.com/office/officeart/2005/8/layout/vList2"/>
    <dgm:cxn modelId="{0CF7A549-3D42-4653-85B8-73E335641AA5}" type="presParOf" srcId="{C6A1242D-71F9-43FE-8925-AB1CE0D5FF3B}" destId="{E4ACD9A6-D129-4171-ADC8-DF23EDC0AC64}" srcOrd="1" destOrd="0" presId="urn:microsoft.com/office/officeart/2005/8/layout/vList2"/>
    <dgm:cxn modelId="{D2CCB3DF-5CBF-465E-93A5-8C0601C9BE30}" type="presParOf" srcId="{C6A1242D-71F9-43FE-8925-AB1CE0D5FF3B}" destId="{914D6073-DB00-4C73-9C22-7A4A64F21881}" srcOrd="2" destOrd="0" presId="urn:microsoft.com/office/officeart/2005/8/layout/vList2"/>
    <dgm:cxn modelId="{07448A64-5D23-4BA7-83FA-33CEFC945460}" type="presParOf" srcId="{C6A1242D-71F9-43FE-8925-AB1CE0D5FF3B}" destId="{24546A42-C235-42CD-8D7E-47E7D3F365B6}" srcOrd="3" destOrd="0" presId="urn:microsoft.com/office/officeart/2005/8/layout/vList2"/>
    <dgm:cxn modelId="{6284AEA3-9DC7-45B4-87B9-3D2946D85C7D}" type="presParOf" srcId="{C6A1242D-71F9-43FE-8925-AB1CE0D5FF3B}" destId="{34C59BD6-6C4A-4C53-9AAB-C1D64DA185A9}" srcOrd="4" destOrd="0" presId="urn:microsoft.com/office/officeart/2005/8/layout/vList2"/>
    <dgm:cxn modelId="{0F5576E5-F247-4547-9FA8-C25F6E975C06}" type="presParOf" srcId="{C6A1242D-71F9-43FE-8925-AB1CE0D5FF3B}" destId="{4133D2B1-6669-4DA6-B352-4E6CE3D9DA4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A33E74-6398-4A94-8AA0-24809FE2349E}"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0ED8385C-9077-4B4F-B08F-BEA431120927}">
      <dgm:prSet/>
      <dgm:spPr/>
      <dgm:t>
        <a:bodyPr/>
        <a:lstStyle/>
        <a:p>
          <a:r>
            <a:rPr lang="zh-CN" dirty="0" smtClean="0"/>
            <a:t>“关联</a:t>
          </a:r>
          <a:r>
            <a:rPr lang="zh-CN" altLang="en-US" dirty="0" smtClean="0"/>
            <a:t>规则</a:t>
          </a:r>
          <a:r>
            <a:rPr lang="zh-CN" dirty="0" smtClean="0"/>
            <a:t>”是指形如</a:t>
          </a:r>
          <a:r>
            <a:rPr lang="en-US" dirty="0" smtClean="0"/>
            <a:t>X→Y</a:t>
          </a:r>
          <a:r>
            <a:rPr lang="zh-CN" dirty="0" smtClean="0"/>
            <a:t>的蕴涵式</a:t>
          </a:r>
          <a:endParaRPr lang="zh-CN" altLang="en-US" dirty="0"/>
        </a:p>
      </dgm:t>
    </dgm:pt>
    <dgm:pt modelId="{59A33B7C-9885-4AA8-81BB-B53F75DAC439}" type="parTrans" cxnId="{17FC4F52-1902-4E5D-A9B2-23C27BF55EB8}">
      <dgm:prSet/>
      <dgm:spPr/>
      <dgm:t>
        <a:bodyPr/>
        <a:lstStyle/>
        <a:p>
          <a:endParaRPr lang="zh-CN" altLang="en-US"/>
        </a:p>
      </dgm:t>
    </dgm:pt>
    <dgm:pt modelId="{4500A18D-EC11-446B-B144-8C8C3F13082B}" type="sibTrans" cxnId="{17FC4F52-1902-4E5D-A9B2-23C27BF55EB8}">
      <dgm:prSet/>
      <dgm:spPr/>
      <dgm:t>
        <a:bodyPr/>
        <a:lstStyle/>
        <a:p>
          <a:endParaRPr lang="zh-CN" altLang="en-US"/>
        </a:p>
      </dgm:t>
    </dgm:pt>
    <dgm:pt modelId="{884A06A8-A842-415E-912E-55E857B4F188}">
      <dgm:prSet/>
      <dgm:spPr/>
      <dgm:t>
        <a:bodyPr/>
        <a:lstStyle/>
        <a:p>
          <a:r>
            <a:rPr lang="zh-CN" dirty="0" smtClean="0"/>
            <a:t>关联规则分析过程主要包含两个阶段：</a:t>
          </a:r>
          <a:endParaRPr lang="zh-CN" altLang="en-US" dirty="0"/>
        </a:p>
      </dgm:t>
    </dgm:pt>
    <dgm:pt modelId="{65714319-9420-4930-883C-E761D73DA30D}" type="parTrans" cxnId="{24BE7481-BFE5-4AEA-A4F5-9E39597D9E5D}">
      <dgm:prSet/>
      <dgm:spPr/>
      <dgm:t>
        <a:bodyPr/>
        <a:lstStyle/>
        <a:p>
          <a:endParaRPr lang="zh-CN" altLang="en-US"/>
        </a:p>
      </dgm:t>
    </dgm:pt>
    <dgm:pt modelId="{773746EB-61B4-4328-B53F-81FBEF640C44}" type="sibTrans" cxnId="{24BE7481-BFE5-4AEA-A4F5-9E39597D9E5D}">
      <dgm:prSet/>
      <dgm:spPr/>
      <dgm:t>
        <a:bodyPr/>
        <a:lstStyle/>
        <a:p>
          <a:endParaRPr lang="zh-CN" altLang="en-US"/>
        </a:p>
      </dgm:t>
    </dgm:pt>
    <dgm:pt modelId="{01810A8D-FED3-46EB-AE83-DFC2A7A0CD19}">
      <dgm:prSet/>
      <dgm:spPr/>
      <dgm:t>
        <a:bodyPr/>
        <a:lstStyle/>
        <a:p>
          <a:r>
            <a:rPr lang="en-US" altLang="zh-CN" dirty="0" smtClean="0"/>
            <a:t>1.</a:t>
          </a:r>
          <a:r>
            <a:rPr lang="zh-CN" dirty="0" smtClean="0"/>
            <a:t>从资料集合中找出所有的</a:t>
          </a:r>
          <a:r>
            <a:rPr lang="zh-CN" dirty="0" smtClean="0">
              <a:solidFill>
                <a:srgbClr val="FF0000"/>
              </a:solidFill>
            </a:rPr>
            <a:t>高频项目组</a:t>
          </a:r>
          <a:r>
            <a:rPr lang="en-US" dirty="0" smtClean="0">
              <a:solidFill>
                <a:srgbClr val="FF0000"/>
              </a:solidFill>
            </a:rPr>
            <a:t>(Frequent Item Sets)</a:t>
          </a:r>
          <a:r>
            <a:rPr lang="zh-CN" dirty="0" smtClean="0">
              <a:solidFill>
                <a:srgbClr val="FF0000"/>
              </a:solidFill>
            </a:rPr>
            <a:t>，</a:t>
          </a:r>
          <a:endParaRPr lang="zh-CN" dirty="0">
            <a:solidFill>
              <a:srgbClr val="FF0000"/>
            </a:solidFill>
          </a:endParaRPr>
        </a:p>
      </dgm:t>
    </dgm:pt>
    <dgm:pt modelId="{E8081977-6252-4006-92C0-E4FACBAF0351}" type="parTrans" cxnId="{B50E8002-A83F-4BC8-A802-07FE88645D4F}">
      <dgm:prSet/>
      <dgm:spPr/>
      <dgm:t>
        <a:bodyPr/>
        <a:lstStyle/>
        <a:p>
          <a:endParaRPr lang="zh-CN" altLang="en-US"/>
        </a:p>
      </dgm:t>
    </dgm:pt>
    <dgm:pt modelId="{E27D91DD-83CF-484E-82B7-3FD25641147F}" type="sibTrans" cxnId="{B50E8002-A83F-4BC8-A802-07FE88645D4F}">
      <dgm:prSet/>
      <dgm:spPr/>
      <dgm:t>
        <a:bodyPr/>
        <a:lstStyle/>
        <a:p>
          <a:endParaRPr lang="zh-CN" altLang="en-US"/>
        </a:p>
      </dgm:t>
    </dgm:pt>
    <dgm:pt modelId="{BC360DA1-74DA-4D49-A537-D1F2E9DC225F}">
      <dgm:prSet/>
      <dgm:spPr/>
      <dgm:t>
        <a:bodyPr/>
        <a:lstStyle/>
        <a:p>
          <a:r>
            <a:rPr lang="en-US" altLang="zh-CN" dirty="0" smtClean="0"/>
            <a:t>2.</a:t>
          </a:r>
          <a:r>
            <a:rPr lang="zh-CN" dirty="0" smtClean="0"/>
            <a:t>由这些高频项目组中</a:t>
          </a:r>
          <a:r>
            <a:rPr lang="zh-CN" dirty="0" smtClean="0">
              <a:solidFill>
                <a:srgbClr val="FF0000"/>
              </a:solidFill>
            </a:rPr>
            <a:t>产生关联规则</a:t>
          </a:r>
          <a:r>
            <a:rPr lang="en-US" dirty="0" smtClean="0">
              <a:solidFill>
                <a:srgbClr val="FF0000"/>
              </a:solidFill>
            </a:rPr>
            <a:t>(Association Rules</a:t>
          </a:r>
          <a:r>
            <a:rPr lang="en-US" dirty="0" smtClean="0"/>
            <a:t>)</a:t>
          </a:r>
          <a:r>
            <a:rPr lang="zh-CN" dirty="0" smtClean="0"/>
            <a:t>。</a:t>
          </a:r>
          <a:endParaRPr lang="zh-CN" dirty="0"/>
        </a:p>
      </dgm:t>
    </dgm:pt>
    <dgm:pt modelId="{C0CB418E-FE2E-4282-B464-8FA5B588E5C6}" type="parTrans" cxnId="{F81C32C7-2283-48AC-84A7-BB5229393D6A}">
      <dgm:prSet/>
      <dgm:spPr/>
      <dgm:t>
        <a:bodyPr/>
        <a:lstStyle/>
        <a:p>
          <a:endParaRPr lang="zh-CN" altLang="en-US"/>
        </a:p>
      </dgm:t>
    </dgm:pt>
    <dgm:pt modelId="{D7460E43-E668-44E1-A0E9-BF51F28C723E}" type="sibTrans" cxnId="{F81C32C7-2283-48AC-84A7-BB5229393D6A}">
      <dgm:prSet/>
      <dgm:spPr/>
      <dgm:t>
        <a:bodyPr/>
        <a:lstStyle/>
        <a:p>
          <a:endParaRPr lang="zh-CN" altLang="en-US"/>
        </a:p>
      </dgm:t>
    </dgm:pt>
    <dgm:pt modelId="{D8863674-B00C-4B99-9035-492EDFEA55CE}">
      <dgm:prSet/>
      <dgm:spPr/>
      <dgm:t>
        <a:bodyPr/>
        <a:lstStyle/>
        <a:p>
          <a:r>
            <a:rPr lang="zh-CN" dirty="0" smtClean="0"/>
            <a:t>关联规则分析算法</a:t>
          </a:r>
          <a:endParaRPr lang="zh-CN" altLang="en-US" dirty="0"/>
        </a:p>
      </dgm:t>
    </dgm:pt>
    <dgm:pt modelId="{F1B3AC8A-B368-4AF9-9CBA-D72C1F0CAC58}" type="parTrans" cxnId="{7580411E-553E-4834-910F-37E1A16F7B66}">
      <dgm:prSet/>
      <dgm:spPr/>
      <dgm:t>
        <a:bodyPr/>
        <a:lstStyle/>
        <a:p>
          <a:endParaRPr lang="zh-CN" altLang="en-US"/>
        </a:p>
      </dgm:t>
    </dgm:pt>
    <dgm:pt modelId="{76CE7A42-F57F-4A0F-BF70-A22ABD00BFC8}" type="sibTrans" cxnId="{7580411E-553E-4834-910F-37E1A16F7B66}">
      <dgm:prSet/>
      <dgm:spPr/>
      <dgm:t>
        <a:bodyPr/>
        <a:lstStyle/>
        <a:p>
          <a:endParaRPr lang="zh-CN" altLang="en-US"/>
        </a:p>
      </dgm:t>
    </dgm:pt>
    <dgm:pt modelId="{3F87526F-8356-44CB-97F3-F0DA8309DDA8}">
      <dgm:prSet/>
      <dgm:spPr/>
      <dgm:t>
        <a:bodyPr/>
        <a:lstStyle/>
        <a:p>
          <a:r>
            <a:rPr lang="en-US" dirty="0" smtClean="0"/>
            <a:t>Apriori</a:t>
          </a:r>
          <a:r>
            <a:rPr lang="zh-CN" dirty="0" smtClean="0"/>
            <a:t>算法</a:t>
          </a:r>
          <a:endParaRPr lang="zh-CN" altLang="en-US" dirty="0"/>
        </a:p>
      </dgm:t>
    </dgm:pt>
    <dgm:pt modelId="{29811DAF-CCF3-40AC-B26D-BC82FC9832D2}" type="parTrans" cxnId="{FE5FC790-7C9A-4C71-9400-D122DB11F457}">
      <dgm:prSet/>
      <dgm:spPr/>
      <dgm:t>
        <a:bodyPr/>
        <a:lstStyle/>
        <a:p>
          <a:endParaRPr lang="zh-CN" altLang="en-US"/>
        </a:p>
      </dgm:t>
    </dgm:pt>
    <dgm:pt modelId="{F6D52649-AFF5-49FC-8EED-D06E32EB2778}" type="sibTrans" cxnId="{FE5FC790-7C9A-4C71-9400-D122DB11F457}">
      <dgm:prSet/>
      <dgm:spPr/>
      <dgm:t>
        <a:bodyPr/>
        <a:lstStyle/>
        <a:p>
          <a:endParaRPr lang="zh-CN" altLang="en-US"/>
        </a:p>
      </dgm:t>
    </dgm:pt>
    <dgm:pt modelId="{2EAF3AD3-159C-4E9D-8D04-96D518C103BF}">
      <dgm:prSet/>
      <dgm:spPr/>
      <dgm:t>
        <a:bodyPr/>
        <a:lstStyle/>
        <a:p>
          <a:r>
            <a:rPr lang="en-US" dirty="0" smtClean="0"/>
            <a:t>FP-</a:t>
          </a:r>
          <a:r>
            <a:rPr lang="zh-CN" dirty="0" smtClean="0"/>
            <a:t>树频集算法</a:t>
          </a:r>
          <a:endParaRPr lang="zh-CN" altLang="en-US" dirty="0"/>
        </a:p>
      </dgm:t>
    </dgm:pt>
    <dgm:pt modelId="{2A82CCC9-0240-4258-933B-6624BD9705C7}" type="parTrans" cxnId="{01B67A22-7091-42C3-B426-48F95F2B1A07}">
      <dgm:prSet/>
      <dgm:spPr/>
      <dgm:t>
        <a:bodyPr/>
        <a:lstStyle/>
        <a:p>
          <a:endParaRPr lang="zh-CN" altLang="en-US"/>
        </a:p>
      </dgm:t>
    </dgm:pt>
    <dgm:pt modelId="{3529D988-A584-41CB-BC69-0EC7A97188B8}" type="sibTrans" cxnId="{01B67A22-7091-42C3-B426-48F95F2B1A07}">
      <dgm:prSet/>
      <dgm:spPr/>
      <dgm:t>
        <a:bodyPr/>
        <a:lstStyle/>
        <a:p>
          <a:endParaRPr lang="zh-CN" altLang="en-US"/>
        </a:p>
      </dgm:t>
    </dgm:pt>
    <dgm:pt modelId="{65F80A5F-0F9E-42CE-B52F-F3F2213D1ACB}">
      <dgm:prSet/>
      <dgm:spPr/>
      <dgm:t>
        <a:bodyPr/>
        <a:lstStyle/>
        <a:p>
          <a:r>
            <a:rPr lang="en-US" dirty="0" err="1" smtClean="0"/>
            <a:t>EClat</a:t>
          </a:r>
          <a:r>
            <a:rPr lang="zh-CN" dirty="0" smtClean="0"/>
            <a:t>算法</a:t>
          </a:r>
          <a:endParaRPr lang="zh-CN" altLang="en-US" dirty="0"/>
        </a:p>
      </dgm:t>
    </dgm:pt>
    <dgm:pt modelId="{A351203E-940D-4D26-9431-9BEB775F6BB5}" type="parTrans" cxnId="{45C23539-80AA-4A08-9A41-4AA8A89E6CAE}">
      <dgm:prSet/>
      <dgm:spPr/>
      <dgm:t>
        <a:bodyPr/>
        <a:lstStyle/>
        <a:p>
          <a:endParaRPr lang="zh-CN" altLang="en-US"/>
        </a:p>
      </dgm:t>
    </dgm:pt>
    <dgm:pt modelId="{123F1651-1321-44A5-93F2-D3E2D84186A0}" type="sibTrans" cxnId="{45C23539-80AA-4A08-9A41-4AA8A89E6CAE}">
      <dgm:prSet/>
      <dgm:spPr/>
      <dgm:t>
        <a:bodyPr/>
        <a:lstStyle/>
        <a:p>
          <a:endParaRPr lang="zh-CN" altLang="en-US"/>
        </a:p>
      </dgm:t>
    </dgm:pt>
    <dgm:pt modelId="{D0C58806-CE7B-4A7E-82DC-24B4A6E399BA}">
      <dgm:prSet/>
      <dgm:spPr/>
      <dgm:t>
        <a:bodyPr/>
        <a:lstStyle/>
        <a:p>
          <a:r>
            <a:rPr lang="zh-CN" dirty="0" smtClean="0"/>
            <a:t>支持度</a:t>
          </a:r>
          <a:r>
            <a:rPr lang="zh-CN" altLang="en-US" dirty="0" smtClean="0"/>
            <a:t>：</a:t>
          </a:r>
          <a:r>
            <a:rPr lang="en-US" dirty="0" smtClean="0"/>
            <a:t>Support(X→Y)=P(X∪Y) </a:t>
          </a:r>
          <a:endParaRPr lang="zh-CN" altLang="en-US" dirty="0"/>
        </a:p>
      </dgm:t>
    </dgm:pt>
    <dgm:pt modelId="{C2A052C9-3689-4C0B-BF45-9392ED3ECB8E}" type="parTrans" cxnId="{9E7A6C2E-2373-4796-8E72-1C0A6790C67A}">
      <dgm:prSet/>
      <dgm:spPr/>
      <dgm:t>
        <a:bodyPr/>
        <a:lstStyle/>
        <a:p>
          <a:endParaRPr lang="zh-CN" altLang="en-US"/>
        </a:p>
      </dgm:t>
    </dgm:pt>
    <dgm:pt modelId="{90BF19A4-A287-4C21-AD80-C2184F531838}" type="sibTrans" cxnId="{9E7A6C2E-2373-4796-8E72-1C0A6790C67A}">
      <dgm:prSet/>
      <dgm:spPr/>
      <dgm:t>
        <a:bodyPr/>
        <a:lstStyle/>
        <a:p>
          <a:endParaRPr lang="zh-CN" altLang="en-US"/>
        </a:p>
      </dgm:t>
    </dgm:pt>
    <dgm:pt modelId="{8479BB1A-CD16-491B-A9C1-94D575EE397F}">
      <dgm:prSet/>
      <dgm:spPr/>
      <dgm:t>
        <a:bodyPr/>
        <a:lstStyle/>
        <a:p>
          <a:r>
            <a:rPr lang="zh-CN" dirty="0" smtClean="0"/>
            <a:t>信任度</a:t>
          </a:r>
          <a:r>
            <a:rPr lang="zh-CN" altLang="en-US" dirty="0" smtClean="0"/>
            <a:t>：</a:t>
          </a:r>
          <a:r>
            <a:rPr lang="en-US" dirty="0" smtClean="0"/>
            <a:t>Confidence(X→Y)=P(X|Y)</a:t>
          </a:r>
          <a:endParaRPr lang="zh-CN" altLang="en-US" dirty="0"/>
        </a:p>
      </dgm:t>
    </dgm:pt>
    <dgm:pt modelId="{2900AEE0-5E4E-4E7F-8965-2A3C8EF2B9F1}" type="parTrans" cxnId="{4F8AC3A3-1788-4E10-B558-F385A29D22ED}">
      <dgm:prSet/>
      <dgm:spPr/>
      <dgm:t>
        <a:bodyPr/>
        <a:lstStyle/>
        <a:p>
          <a:endParaRPr lang="zh-CN" altLang="en-US"/>
        </a:p>
      </dgm:t>
    </dgm:pt>
    <dgm:pt modelId="{A0DE019F-3555-4D42-B244-44F1336835DA}" type="sibTrans" cxnId="{4F8AC3A3-1788-4E10-B558-F385A29D22ED}">
      <dgm:prSet/>
      <dgm:spPr/>
      <dgm:t>
        <a:bodyPr/>
        <a:lstStyle/>
        <a:p>
          <a:endParaRPr lang="zh-CN" altLang="en-US"/>
        </a:p>
      </dgm:t>
    </dgm:pt>
    <dgm:pt modelId="{C6A1242D-71F9-43FE-8925-AB1CE0D5FF3B}" type="pres">
      <dgm:prSet presAssocID="{6CA33E74-6398-4A94-8AA0-24809FE2349E}" presName="linear" presStyleCnt="0">
        <dgm:presLayoutVars>
          <dgm:animLvl val="lvl"/>
          <dgm:resizeHandles val="exact"/>
        </dgm:presLayoutVars>
      </dgm:prSet>
      <dgm:spPr/>
      <dgm:t>
        <a:bodyPr/>
        <a:lstStyle/>
        <a:p>
          <a:endParaRPr lang="zh-CN" altLang="en-US"/>
        </a:p>
      </dgm:t>
    </dgm:pt>
    <dgm:pt modelId="{31B7CFEC-C0CB-4FDB-95BB-38D5D2C192C0}" type="pres">
      <dgm:prSet presAssocID="{0ED8385C-9077-4B4F-B08F-BEA431120927}" presName="parentText" presStyleLbl="node1" presStyleIdx="0" presStyleCnt="3">
        <dgm:presLayoutVars>
          <dgm:chMax val="0"/>
          <dgm:bulletEnabled val="1"/>
        </dgm:presLayoutVars>
      </dgm:prSet>
      <dgm:spPr/>
      <dgm:t>
        <a:bodyPr/>
        <a:lstStyle/>
        <a:p>
          <a:endParaRPr lang="zh-CN" altLang="en-US"/>
        </a:p>
      </dgm:t>
    </dgm:pt>
    <dgm:pt modelId="{F8BA6686-E9CE-4253-A2DC-54B0A9139B2B}" type="pres">
      <dgm:prSet presAssocID="{0ED8385C-9077-4B4F-B08F-BEA431120927}" presName="childText" presStyleLbl="revTx" presStyleIdx="0" presStyleCnt="3">
        <dgm:presLayoutVars>
          <dgm:bulletEnabled val="1"/>
        </dgm:presLayoutVars>
      </dgm:prSet>
      <dgm:spPr/>
      <dgm:t>
        <a:bodyPr/>
        <a:lstStyle/>
        <a:p>
          <a:endParaRPr lang="zh-CN" altLang="en-US"/>
        </a:p>
      </dgm:t>
    </dgm:pt>
    <dgm:pt modelId="{7B5E859B-2B43-4009-9DE3-049BD91E3DC3}" type="pres">
      <dgm:prSet presAssocID="{884A06A8-A842-415E-912E-55E857B4F188}" presName="parentText" presStyleLbl="node1" presStyleIdx="1" presStyleCnt="3">
        <dgm:presLayoutVars>
          <dgm:chMax val="0"/>
          <dgm:bulletEnabled val="1"/>
        </dgm:presLayoutVars>
      </dgm:prSet>
      <dgm:spPr/>
      <dgm:t>
        <a:bodyPr/>
        <a:lstStyle/>
        <a:p>
          <a:endParaRPr lang="zh-CN" altLang="en-US"/>
        </a:p>
      </dgm:t>
    </dgm:pt>
    <dgm:pt modelId="{5A1F210A-58CB-4EA2-9F27-8758966F549C}" type="pres">
      <dgm:prSet presAssocID="{884A06A8-A842-415E-912E-55E857B4F188}" presName="childText" presStyleLbl="revTx" presStyleIdx="1" presStyleCnt="3">
        <dgm:presLayoutVars>
          <dgm:bulletEnabled val="1"/>
        </dgm:presLayoutVars>
      </dgm:prSet>
      <dgm:spPr/>
      <dgm:t>
        <a:bodyPr/>
        <a:lstStyle/>
        <a:p>
          <a:endParaRPr lang="zh-CN" altLang="en-US"/>
        </a:p>
      </dgm:t>
    </dgm:pt>
    <dgm:pt modelId="{FCDFC01E-438D-439F-83C0-7F1423C7FE45}" type="pres">
      <dgm:prSet presAssocID="{D8863674-B00C-4B99-9035-492EDFEA55CE}" presName="parentText" presStyleLbl="node1" presStyleIdx="2" presStyleCnt="3">
        <dgm:presLayoutVars>
          <dgm:chMax val="0"/>
          <dgm:bulletEnabled val="1"/>
        </dgm:presLayoutVars>
      </dgm:prSet>
      <dgm:spPr/>
      <dgm:t>
        <a:bodyPr/>
        <a:lstStyle/>
        <a:p>
          <a:endParaRPr lang="zh-CN" altLang="en-US"/>
        </a:p>
      </dgm:t>
    </dgm:pt>
    <dgm:pt modelId="{547DCCB6-903C-42A2-9569-F1D436571DE1}" type="pres">
      <dgm:prSet presAssocID="{D8863674-B00C-4B99-9035-492EDFEA55CE}" presName="childText" presStyleLbl="revTx" presStyleIdx="2" presStyleCnt="3">
        <dgm:presLayoutVars>
          <dgm:bulletEnabled val="1"/>
        </dgm:presLayoutVars>
      </dgm:prSet>
      <dgm:spPr/>
      <dgm:t>
        <a:bodyPr/>
        <a:lstStyle/>
        <a:p>
          <a:endParaRPr lang="zh-CN" altLang="en-US"/>
        </a:p>
      </dgm:t>
    </dgm:pt>
  </dgm:ptLst>
  <dgm:cxnLst>
    <dgm:cxn modelId="{25CB2144-9950-4508-848D-A3DE8B9D0355}" type="presOf" srcId="{8479BB1A-CD16-491B-A9C1-94D575EE397F}" destId="{F8BA6686-E9CE-4253-A2DC-54B0A9139B2B}" srcOrd="0" destOrd="1" presId="urn:microsoft.com/office/officeart/2005/8/layout/vList2"/>
    <dgm:cxn modelId="{23C838E2-E19B-4637-8D38-231BFBA03A99}" type="presOf" srcId="{3F87526F-8356-44CB-97F3-F0DA8309DDA8}" destId="{547DCCB6-903C-42A2-9569-F1D436571DE1}" srcOrd="0" destOrd="0" presId="urn:microsoft.com/office/officeart/2005/8/layout/vList2"/>
    <dgm:cxn modelId="{82CDA2B5-FE5B-43CC-ACF2-382201BED66B}" type="presOf" srcId="{2EAF3AD3-159C-4E9D-8D04-96D518C103BF}" destId="{547DCCB6-903C-42A2-9569-F1D436571DE1}" srcOrd="0" destOrd="1" presId="urn:microsoft.com/office/officeart/2005/8/layout/vList2"/>
    <dgm:cxn modelId="{B50E8002-A83F-4BC8-A802-07FE88645D4F}" srcId="{884A06A8-A842-415E-912E-55E857B4F188}" destId="{01810A8D-FED3-46EB-AE83-DFC2A7A0CD19}" srcOrd="0" destOrd="0" parTransId="{E8081977-6252-4006-92C0-E4FACBAF0351}" sibTransId="{E27D91DD-83CF-484E-82B7-3FD25641147F}"/>
    <dgm:cxn modelId="{4F8AC3A3-1788-4E10-B558-F385A29D22ED}" srcId="{0ED8385C-9077-4B4F-B08F-BEA431120927}" destId="{8479BB1A-CD16-491B-A9C1-94D575EE397F}" srcOrd="1" destOrd="0" parTransId="{2900AEE0-5E4E-4E7F-8965-2A3C8EF2B9F1}" sibTransId="{A0DE019F-3555-4D42-B244-44F1336835DA}"/>
    <dgm:cxn modelId="{EC50639A-5865-47C5-863B-3A7B4B5B0725}" type="presOf" srcId="{884A06A8-A842-415E-912E-55E857B4F188}" destId="{7B5E859B-2B43-4009-9DE3-049BD91E3DC3}" srcOrd="0" destOrd="0" presId="urn:microsoft.com/office/officeart/2005/8/layout/vList2"/>
    <dgm:cxn modelId="{66A36E61-F1AC-4E78-B3EA-F1D8082AB051}" type="presOf" srcId="{01810A8D-FED3-46EB-AE83-DFC2A7A0CD19}" destId="{5A1F210A-58CB-4EA2-9F27-8758966F549C}" srcOrd="0" destOrd="0" presId="urn:microsoft.com/office/officeart/2005/8/layout/vList2"/>
    <dgm:cxn modelId="{01B67A22-7091-42C3-B426-48F95F2B1A07}" srcId="{D8863674-B00C-4B99-9035-492EDFEA55CE}" destId="{2EAF3AD3-159C-4E9D-8D04-96D518C103BF}" srcOrd="1" destOrd="0" parTransId="{2A82CCC9-0240-4258-933B-6624BD9705C7}" sibTransId="{3529D988-A584-41CB-BC69-0EC7A97188B8}"/>
    <dgm:cxn modelId="{ADA56429-F69B-45E6-81D5-9720AAE37B83}" type="presOf" srcId="{BC360DA1-74DA-4D49-A537-D1F2E9DC225F}" destId="{5A1F210A-58CB-4EA2-9F27-8758966F549C}" srcOrd="0" destOrd="1" presId="urn:microsoft.com/office/officeart/2005/8/layout/vList2"/>
    <dgm:cxn modelId="{FE5FC790-7C9A-4C71-9400-D122DB11F457}" srcId="{D8863674-B00C-4B99-9035-492EDFEA55CE}" destId="{3F87526F-8356-44CB-97F3-F0DA8309DDA8}" srcOrd="0" destOrd="0" parTransId="{29811DAF-CCF3-40AC-B26D-BC82FC9832D2}" sibTransId="{F6D52649-AFF5-49FC-8EED-D06E32EB2778}"/>
    <dgm:cxn modelId="{45C23539-80AA-4A08-9A41-4AA8A89E6CAE}" srcId="{D8863674-B00C-4B99-9035-492EDFEA55CE}" destId="{65F80A5F-0F9E-42CE-B52F-F3F2213D1ACB}" srcOrd="2" destOrd="0" parTransId="{A351203E-940D-4D26-9431-9BEB775F6BB5}" sibTransId="{123F1651-1321-44A5-93F2-D3E2D84186A0}"/>
    <dgm:cxn modelId="{4D52C706-7FFA-4461-8C65-01406DF9E35F}" type="presOf" srcId="{65F80A5F-0F9E-42CE-B52F-F3F2213D1ACB}" destId="{547DCCB6-903C-42A2-9569-F1D436571DE1}" srcOrd="0" destOrd="2" presId="urn:microsoft.com/office/officeart/2005/8/layout/vList2"/>
    <dgm:cxn modelId="{4147176F-5D01-4A3B-82AE-E5D2E67309FD}" type="presOf" srcId="{6CA33E74-6398-4A94-8AA0-24809FE2349E}" destId="{C6A1242D-71F9-43FE-8925-AB1CE0D5FF3B}" srcOrd="0" destOrd="0" presId="urn:microsoft.com/office/officeart/2005/8/layout/vList2"/>
    <dgm:cxn modelId="{9E7A6C2E-2373-4796-8E72-1C0A6790C67A}" srcId="{0ED8385C-9077-4B4F-B08F-BEA431120927}" destId="{D0C58806-CE7B-4A7E-82DC-24B4A6E399BA}" srcOrd="0" destOrd="0" parTransId="{C2A052C9-3689-4C0B-BF45-9392ED3ECB8E}" sibTransId="{90BF19A4-A287-4C21-AD80-C2184F531838}"/>
    <dgm:cxn modelId="{7580411E-553E-4834-910F-37E1A16F7B66}" srcId="{6CA33E74-6398-4A94-8AA0-24809FE2349E}" destId="{D8863674-B00C-4B99-9035-492EDFEA55CE}" srcOrd="2" destOrd="0" parTransId="{F1B3AC8A-B368-4AF9-9CBA-D72C1F0CAC58}" sibTransId="{76CE7A42-F57F-4A0F-BF70-A22ABD00BFC8}"/>
    <dgm:cxn modelId="{F81C32C7-2283-48AC-84A7-BB5229393D6A}" srcId="{884A06A8-A842-415E-912E-55E857B4F188}" destId="{BC360DA1-74DA-4D49-A537-D1F2E9DC225F}" srcOrd="1" destOrd="0" parTransId="{C0CB418E-FE2E-4282-B464-8FA5B588E5C6}" sibTransId="{D7460E43-E668-44E1-A0E9-BF51F28C723E}"/>
    <dgm:cxn modelId="{17FC4F52-1902-4E5D-A9B2-23C27BF55EB8}" srcId="{6CA33E74-6398-4A94-8AA0-24809FE2349E}" destId="{0ED8385C-9077-4B4F-B08F-BEA431120927}" srcOrd="0" destOrd="0" parTransId="{59A33B7C-9885-4AA8-81BB-B53F75DAC439}" sibTransId="{4500A18D-EC11-446B-B144-8C8C3F13082B}"/>
    <dgm:cxn modelId="{24BE7481-BFE5-4AEA-A4F5-9E39597D9E5D}" srcId="{6CA33E74-6398-4A94-8AA0-24809FE2349E}" destId="{884A06A8-A842-415E-912E-55E857B4F188}" srcOrd="1" destOrd="0" parTransId="{65714319-9420-4930-883C-E761D73DA30D}" sibTransId="{773746EB-61B4-4328-B53F-81FBEF640C44}"/>
    <dgm:cxn modelId="{569FBF45-28C1-4353-A35B-26A07690126F}" type="presOf" srcId="{D0C58806-CE7B-4A7E-82DC-24B4A6E399BA}" destId="{F8BA6686-E9CE-4253-A2DC-54B0A9139B2B}" srcOrd="0" destOrd="0" presId="urn:microsoft.com/office/officeart/2005/8/layout/vList2"/>
    <dgm:cxn modelId="{330911F4-EE6D-420D-9868-D845B802AA78}" type="presOf" srcId="{0ED8385C-9077-4B4F-B08F-BEA431120927}" destId="{31B7CFEC-C0CB-4FDB-95BB-38D5D2C192C0}" srcOrd="0" destOrd="0" presId="urn:microsoft.com/office/officeart/2005/8/layout/vList2"/>
    <dgm:cxn modelId="{498E39C6-44EA-430C-96E6-A6B0D01FEC3D}" type="presOf" srcId="{D8863674-B00C-4B99-9035-492EDFEA55CE}" destId="{FCDFC01E-438D-439F-83C0-7F1423C7FE45}" srcOrd="0" destOrd="0" presId="urn:microsoft.com/office/officeart/2005/8/layout/vList2"/>
    <dgm:cxn modelId="{975D40C6-8289-4B22-86C5-57DC9B9A5891}" type="presParOf" srcId="{C6A1242D-71F9-43FE-8925-AB1CE0D5FF3B}" destId="{31B7CFEC-C0CB-4FDB-95BB-38D5D2C192C0}" srcOrd="0" destOrd="0" presId="urn:microsoft.com/office/officeart/2005/8/layout/vList2"/>
    <dgm:cxn modelId="{86C41EA0-9A53-477D-9C57-3AE339185286}" type="presParOf" srcId="{C6A1242D-71F9-43FE-8925-AB1CE0D5FF3B}" destId="{F8BA6686-E9CE-4253-A2DC-54B0A9139B2B}" srcOrd="1" destOrd="0" presId="urn:microsoft.com/office/officeart/2005/8/layout/vList2"/>
    <dgm:cxn modelId="{E2A63F1B-0F26-4EA5-B314-6C4CEFC27E29}" type="presParOf" srcId="{C6A1242D-71F9-43FE-8925-AB1CE0D5FF3B}" destId="{7B5E859B-2B43-4009-9DE3-049BD91E3DC3}" srcOrd="2" destOrd="0" presId="urn:microsoft.com/office/officeart/2005/8/layout/vList2"/>
    <dgm:cxn modelId="{05BB0CA9-BD1E-4EE7-85C2-11B970A62B79}" type="presParOf" srcId="{C6A1242D-71F9-43FE-8925-AB1CE0D5FF3B}" destId="{5A1F210A-58CB-4EA2-9F27-8758966F549C}" srcOrd="3" destOrd="0" presId="urn:microsoft.com/office/officeart/2005/8/layout/vList2"/>
    <dgm:cxn modelId="{AEB869B8-867D-4726-B8BA-D25B89C5EB6C}" type="presParOf" srcId="{C6A1242D-71F9-43FE-8925-AB1CE0D5FF3B}" destId="{FCDFC01E-438D-439F-83C0-7F1423C7FE45}" srcOrd="4" destOrd="0" presId="urn:microsoft.com/office/officeart/2005/8/layout/vList2"/>
    <dgm:cxn modelId="{BE3211F5-5FF3-4C89-9CE1-A2714C221BDE}" type="presParOf" srcId="{C6A1242D-71F9-43FE-8925-AB1CE0D5FF3B}" destId="{547DCCB6-903C-42A2-9569-F1D436571DE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7BEBD25-CB02-4A27-892A-3E31683F0E2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9C378612-9547-4B17-B04B-9B9C30DD8A15}">
      <dgm:prSet/>
      <dgm:spPr/>
      <dgm:t>
        <a:bodyPr/>
        <a:lstStyle/>
        <a:p>
          <a:pPr rtl="0"/>
          <a:r>
            <a:rPr lang="zh-CN" dirty="0" smtClean="0"/>
            <a:t>在加权平均法中，权重计算是关键</a:t>
          </a:r>
          <a:endParaRPr lang="zh-CN" dirty="0"/>
        </a:p>
      </dgm:t>
    </dgm:pt>
    <dgm:pt modelId="{2B1C4C46-B70C-4B8F-ABA8-3EE9D1C616B9}" type="parTrans" cxnId="{498EEEE0-494E-4BD1-A85F-321C88233C73}">
      <dgm:prSet/>
      <dgm:spPr/>
      <dgm:t>
        <a:bodyPr/>
        <a:lstStyle/>
        <a:p>
          <a:endParaRPr lang="zh-CN" altLang="en-US"/>
        </a:p>
      </dgm:t>
    </dgm:pt>
    <dgm:pt modelId="{E2534E39-A631-424E-BE33-9D85B0C7B12C}" type="sibTrans" cxnId="{498EEEE0-494E-4BD1-A85F-321C88233C73}">
      <dgm:prSet/>
      <dgm:spPr/>
      <dgm:t>
        <a:bodyPr/>
        <a:lstStyle/>
        <a:p>
          <a:endParaRPr lang="zh-CN" altLang="en-US"/>
        </a:p>
      </dgm:t>
    </dgm:pt>
    <dgm:pt modelId="{8272D359-F4AF-4D98-B5B7-F5BFB0835233}">
      <dgm:prSet/>
      <dgm:spPr/>
      <dgm:t>
        <a:bodyPr/>
        <a:lstStyle/>
        <a:p>
          <a:pPr rtl="0"/>
          <a:r>
            <a:rPr lang="zh-CN" smtClean="0"/>
            <a:t>较高精确（或可靠）的数据赋予较高的权重</a:t>
          </a:r>
          <a:endParaRPr lang="zh-CN"/>
        </a:p>
      </dgm:t>
    </dgm:pt>
    <dgm:pt modelId="{FDF078AB-99CD-4278-A8D5-08CD75428352}" type="parTrans" cxnId="{9912D431-7DD2-4E62-8D23-00A3C460E23D}">
      <dgm:prSet/>
      <dgm:spPr/>
      <dgm:t>
        <a:bodyPr/>
        <a:lstStyle/>
        <a:p>
          <a:endParaRPr lang="zh-CN" altLang="en-US"/>
        </a:p>
      </dgm:t>
    </dgm:pt>
    <dgm:pt modelId="{8F8C9C4C-31B9-4E81-99A1-FB1F0AFF065A}" type="sibTrans" cxnId="{9912D431-7DD2-4E62-8D23-00A3C460E23D}">
      <dgm:prSet/>
      <dgm:spPr/>
      <dgm:t>
        <a:bodyPr/>
        <a:lstStyle/>
        <a:p>
          <a:endParaRPr lang="zh-CN" altLang="en-US"/>
        </a:p>
      </dgm:t>
    </dgm:pt>
    <dgm:pt modelId="{4A6C4CF8-F3AD-44C1-9BF8-7A04E780A654}">
      <dgm:prSet/>
      <dgm:spPr/>
      <dgm:t>
        <a:bodyPr/>
        <a:lstStyle/>
        <a:p>
          <a:pPr rtl="0"/>
          <a:r>
            <a:rPr lang="zh-CN" dirty="0" smtClean="0"/>
            <a:t>较低精确（或可靠）的数据赋予较低的权重</a:t>
          </a:r>
          <a:endParaRPr lang="zh-CN" dirty="0"/>
        </a:p>
      </dgm:t>
    </dgm:pt>
    <dgm:pt modelId="{DAF0736F-CCDA-4F46-9FE6-CFF6ED110107}" type="parTrans" cxnId="{C95B9DA6-275F-4F7B-8A9A-C7248E2C8B5F}">
      <dgm:prSet/>
      <dgm:spPr/>
      <dgm:t>
        <a:bodyPr/>
        <a:lstStyle/>
        <a:p>
          <a:endParaRPr lang="zh-CN" altLang="en-US"/>
        </a:p>
      </dgm:t>
    </dgm:pt>
    <dgm:pt modelId="{B4D707C5-F6C6-439C-A04C-1B111FD6B3CE}" type="sibTrans" cxnId="{C95B9DA6-275F-4F7B-8A9A-C7248E2C8B5F}">
      <dgm:prSet/>
      <dgm:spPr/>
      <dgm:t>
        <a:bodyPr/>
        <a:lstStyle/>
        <a:p>
          <a:endParaRPr lang="zh-CN" altLang="en-US"/>
        </a:p>
      </dgm:t>
    </dgm:pt>
    <dgm:pt modelId="{4A702846-642C-46A1-8ABE-FCD9930DCE30}">
      <dgm:prSet/>
      <dgm:spPr/>
      <dgm:t>
        <a:bodyPr/>
        <a:lstStyle/>
        <a:p>
          <a:pPr rtl="0"/>
          <a:r>
            <a:rPr lang="zh-CN" smtClean="0"/>
            <a:t>元分析中常用的权重计算方法有两种</a:t>
          </a:r>
          <a:endParaRPr lang="zh-CN"/>
        </a:p>
      </dgm:t>
    </dgm:pt>
    <dgm:pt modelId="{6FF49F51-EBDD-428C-B936-88C0752C3566}" type="parTrans" cxnId="{404C5563-F05D-4B4B-9EA1-0C86888A1212}">
      <dgm:prSet/>
      <dgm:spPr/>
      <dgm:t>
        <a:bodyPr/>
        <a:lstStyle/>
        <a:p>
          <a:endParaRPr lang="zh-CN" altLang="en-US"/>
        </a:p>
      </dgm:t>
    </dgm:pt>
    <dgm:pt modelId="{8772D226-1741-4EB9-968F-DE3B86305DC1}" type="sibTrans" cxnId="{404C5563-F05D-4B4B-9EA1-0C86888A1212}">
      <dgm:prSet/>
      <dgm:spPr/>
      <dgm:t>
        <a:bodyPr/>
        <a:lstStyle/>
        <a:p>
          <a:endParaRPr lang="zh-CN" altLang="en-US"/>
        </a:p>
      </dgm:t>
    </dgm:pt>
    <dgm:pt modelId="{8EEF255C-1E46-4BEF-9E9C-A235CEEA1E73}">
      <dgm:prSet/>
      <dgm:spPr/>
      <dgm:t>
        <a:bodyPr/>
        <a:lstStyle/>
        <a:p>
          <a:pPr rtl="0"/>
          <a:r>
            <a:rPr lang="zh-CN" smtClean="0"/>
            <a:t>样本大小加权方法</a:t>
          </a:r>
          <a:endParaRPr lang="zh-CN"/>
        </a:p>
      </dgm:t>
    </dgm:pt>
    <dgm:pt modelId="{EF3A4873-9F69-4DC9-A1A6-DF80213E2114}" type="parTrans" cxnId="{DBDDB24E-B919-47C3-A01D-E7279B964DB4}">
      <dgm:prSet/>
      <dgm:spPr/>
      <dgm:t>
        <a:bodyPr/>
        <a:lstStyle/>
        <a:p>
          <a:endParaRPr lang="zh-CN" altLang="en-US"/>
        </a:p>
      </dgm:t>
    </dgm:pt>
    <dgm:pt modelId="{66580385-F73A-455E-92B3-DF2F5C5C522B}" type="sibTrans" cxnId="{DBDDB24E-B919-47C3-A01D-E7279B964DB4}">
      <dgm:prSet/>
      <dgm:spPr/>
      <dgm:t>
        <a:bodyPr/>
        <a:lstStyle/>
        <a:p>
          <a:endParaRPr lang="zh-CN" altLang="en-US"/>
        </a:p>
      </dgm:t>
    </dgm:pt>
    <dgm:pt modelId="{ECD78CEA-30EC-4AAC-83A6-75482751CF9C}">
      <dgm:prSet/>
      <dgm:spPr/>
      <dgm:t>
        <a:bodyPr/>
        <a:lstStyle/>
        <a:p>
          <a:pPr rtl="0"/>
          <a:r>
            <a:rPr lang="zh-CN" dirty="0" smtClean="0"/>
            <a:t>逆方差（</a:t>
          </a:r>
          <a:r>
            <a:rPr lang="en-US" dirty="0" smtClean="0"/>
            <a:t>Inverse-Variance</a:t>
          </a:r>
          <a:r>
            <a:rPr lang="zh-CN" dirty="0" smtClean="0"/>
            <a:t>）加权方法</a:t>
          </a:r>
          <a:endParaRPr lang="zh-CN" dirty="0"/>
        </a:p>
      </dgm:t>
    </dgm:pt>
    <dgm:pt modelId="{66A781D6-541B-489F-A62B-C2B06B342855}" type="parTrans" cxnId="{F2B25E55-18A1-4C69-8AB2-1C9B0314C83A}">
      <dgm:prSet/>
      <dgm:spPr/>
      <dgm:t>
        <a:bodyPr/>
        <a:lstStyle/>
        <a:p>
          <a:endParaRPr lang="zh-CN" altLang="en-US"/>
        </a:p>
      </dgm:t>
    </dgm:pt>
    <dgm:pt modelId="{B853A891-F4D5-40BE-924B-90BEC49A6988}" type="sibTrans" cxnId="{F2B25E55-18A1-4C69-8AB2-1C9B0314C83A}">
      <dgm:prSet/>
      <dgm:spPr/>
      <dgm:t>
        <a:bodyPr/>
        <a:lstStyle/>
        <a:p>
          <a:endParaRPr lang="zh-CN" altLang="en-US"/>
        </a:p>
      </dgm:t>
    </dgm:pt>
    <dgm:pt modelId="{6695533E-0EE6-4872-8082-0AA319E0CD43}">
      <dgm:prSet/>
      <dgm:spPr/>
      <dgm:t>
        <a:bodyPr/>
        <a:lstStyle/>
        <a:p>
          <a:pPr rtl="0"/>
          <a:endParaRPr lang="zh-CN" dirty="0"/>
        </a:p>
      </dgm:t>
    </dgm:pt>
    <dgm:pt modelId="{47E52CFE-F140-4F66-9B27-87A067A51C63}" type="parTrans" cxnId="{B4635B9A-EFB0-43EC-9ABE-A78CF45D6BBD}">
      <dgm:prSet/>
      <dgm:spPr/>
      <dgm:t>
        <a:bodyPr/>
        <a:lstStyle/>
        <a:p>
          <a:endParaRPr lang="zh-CN" altLang="en-US"/>
        </a:p>
      </dgm:t>
    </dgm:pt>
    <dgm:pt modelId="{AA12204C-D395-4E10-A078-BEB516CBAAE5}" type="sibTrans" cxnId="{B4635B9A-EFB0-43EC-9ABE-A78CF45D6BBD}">
      <dgm:prSet/>
      <dgm:spPr/>
      <dgm:t>
        <a:bodyPr/>
        <a:lstStyle/>
        <a:p>
          <a:endParaRPr lang="zh-CN" altLang="en-US"/>
        </a:p>
      </dgm:t>
    </dgm:pt>
    <dgm:pt modelId="{8C1D3576-41A6-4C21-8894-345876BEAF53}">
      <dgm:prSet/>
      <dgm:spPr/>
      <dgm:t>
        <a:bodyPr/>
        <a:lstStyle/>
        <a:p>
          <a:pPr rtl="0"/>
          <a:endParaRPr lang="zh-CN" dirty="0"/>
        </a:p>
      </dgm:t>
    </dgm:pt>
    <dgm:pt modelId="{5F4D22F5-093C-477D-AB77-E6DFBA2D80C0}" type="parTrans" cxnId="{93CF74D8-9F88-45DB-B214-A89561876B14}">
      <dgm:prSet/>
      <dgm:spPr/>
      <dgm:t>
        <a:bodyPr/>
        <a:lstStyle/>
        <a:p>
          <a:endParaRPr lang="zh-CN" altLang="en-US"/>
        </a:p>
      </dgm:t>
    </dgm:pt>
    <dgm:pt modelId="{71D7527A-AB5C-41F9-A254-43FC5E7E9AE9}" type="sibTrans" cxnId="{93CF74D8-9F88-45DB-B214-A89561876B14}">
      <dgm:prSet/>
      <dgm:spPr/>
      <dgm:t>
        <a:bodyPr/>
        <a:lstStyle/>
        <a:p>
          <a:endParaRPr lang="zh-CN" altLang="en-US"/>
        </a:p>
      </dgm:t>
    </dgm:pt>
    <dgm:pt modelId="{BF3DE816-8383-4F45-9BF8-2CE5526EC41C}" type="pres">
      <dgm:prSet presAssocID="{F7BEBD25-CB02-4A27-892A-3E31683F0E27}" presName="linear" presStyleCnt="0">
        <dgm:presLayoutVars>
          <dgm:animLvl val="lvl"/>
          <dgm:resizeHandles val="exact"/>
        </dgm:presLayoutVars>
      </dgm:prSet>
      <dgm:spPr/>
      <dgm:t>
        <a:bodyPr/>
        <a:lstStyle/>
        <a:p>
          <a:endParaRPr lang="zh-CN" altLang="en-US"/>
        </a:p>
      </dgm:t>
    </dgm:pt>
    <dgm:pt modelId="{C6603B9B-E3F0-404A-B354-4C9FA6734338}" type="pres">
      <dgm:prSet presAssocID="{9C378612-9547-4B17-B04B-9B9C30DD8A15}" presName="parentText" presStyleLbl="node1" presStyleIdx="0" presStyleCnt="2">
        <dgm:presLayoutVars>
          <dgm:chMax val="0"/>
          <dgm:bulletEnabled val="1"/>
        </dgm:presLayoutVars>
      </dgm:prSet>
      <dgm:spPr/>
      <dgm:t>
        <a:bodyPr/>
        <a:lstStyle/>
        <a:p>
          <a:endParaRPr lang="zh-CN" altLang="en-US"/>
        </a:p>
      </dgm:t>
    </dgm:pt>
    <dgm:pt modelId="{34A2626A-D2B3-4421-9194-DC675B88D2E4}" type="pres">
      <dgm:prSet presAssocID="{9C378612-9547-4B17-B04B-9B9C30DD8A15}" presName="childText" presStyleLbl="revTx" presStyleIdx="0" presStyleCnt="2">
        <dgm:presLayoutVars>
          <dgm:bulletEnabled val="1"/>
        </dgm:presLayoutVars>
      </dgm:prSet>
      <dgm:spPr/>
      <dgm:t>
        <a:bodyPr/>
        <a:lstStyle/>
        <a:p>
          <a:endParaRPr lang="zh-CN" altLang="en-US"/>
        </a:p>
      </dgm:t>
    </dgm:pt>
    <dgm:pt modelId="{DAEE45A5-C602-4717-808B-AED75B57A088}" type="pres">
      <dgm:prSet presAssocID="{4A702846-642C-46A1-8ABE-FCD9930DCE30}" presName="parentText" presStyleLbl="node1" presStyleIdx="1" presStyleCnt="2">
        <dgm:presLayoutVars>
          <dgm:chMax val="0"/>
          <dgm:bulletEnabled val="1"/>
        </dgm:presLayoutVars>
      </dgm:prSet>
      <dgm:spPr/>
      <dgm:t>
        <a:bodyPr/>
        <a:lstStyle/>
        <a:p>
          <a:endParaRPr lang="zh-CN" altLang="en-US"/>
        </a:p>
      </dgm:t>
    </dgm:pt>
    <dgm:pt modelId="{428281A6-D1FF-4272-B091-A1522445085D}" type="pres">
      <dgm:prSet presAssocID="{4A702846-642C-46A1-8ABE-FCD9930DCE30}" presName="childText" presStyleLbl="revTx" presStyleIdx="1" presStyleCnt="2">
        <dgm:presLayoutVars>
          <dgm:bulletEnabled val="1"/>
        </dgm:presLayoutVars>
      </dgm:prSet>
      <dgm:spPr/>
      <dgm:t>
        <a:bodyPr/>
        <a:lstStyle/>
        <a:p>
          <a:endParaRPr lang="zh-CN" altLang="en-US"/>
        </a:p>
      </dgm:t>
    </dgm:pt>
  </dgm:ptLst>
  <dgm:cxnLst>
    <dgm:cxn modelId="{6C9137B4-38C9-4627-9A96-9851669C9F70}" type="presOf" srcId="{ECD78CEA-30EC-4AAC-83A6-75482751CF9C}" destId="{428281A6-D1FF-4272-B091-A1522445085D}" srcOrd="0" destOrd="1" presId="urn:microsoft.com/office/officeart/2005/8/layout/vList2"/>
    <dgm:cxn modelId="{B4635B9A-EFB0-43EC-9ABE-A78CF45D6BBD}" srcId="{9C378612-9547-4B17-B04B-9B9C30DD8A15}" destId="{6695533E-0EE6-4872-8082-0AA319E0CD43}" srcOrd="2" destOrd="0" parTransId="{47E52CFE-F140-4F66-9B27-87A067A51C63}" sibTransId="{AA12204C-D395-4E10-A078-BEB516CBAAE5}"/>
    <dgm:cxn modelId="{F2B25E55-18A1-4C69-8AB2-1C9B0314C83A}" srcId="{4A702846-642C-46A1-8ABE-FCD9930DCE30}" destId="{ECD78CEA-30EC-4AAC-83A6-75482751CF9C}" srcOrd="1" destOrd="0" parTransId="{66A781D6-541B-489F-A62B-C2B06B342855}" sibTransId="{B853A891-F4D5-40BE-924B-90BEC49A6988}"/>
    <dgm:cxn modelId="{19E9C261-3710-4BE8-A600-472DE2C906C4}" type="presOf" srcId="{4A702846-642C-46A1-8ABE-FCD9930DCE30}" destId="{DAEE45A5-C602-4717-808B-AED75B57A088}" srcOrd="0" destOrd="0" presId="urn:microsoft.com/office/officeart/2005/8/layout/vList2"/>
    <dgm:cxn modelId="{DBDDB24E-B919-47C3-A01D-E7279B964DB4}" srcId="{4A702846-642C-46A1-8ABE-FCD9930DCE30}" destId="{8EEF255C-1E46-4BEF-9E9C-A235CEEA1E73}" srcOrd="0" destOrd="0" parTransId="{EF3A4873-9F69-4DC9-A1A6-DF80213E2114}" sibTransId="{66580385-F73A-455E-92B3-DF2F5C5C522B}"/>
    <dgm:cxn modelId="{B34A5422-137C-4554-9354-C58811AD5E4D}" type="presOf" srcId="{8C1D3576-41A6-4C21-8894-345876BEAF53}" destId="{428281A6-D1FF-4272-B091-A1522445085D}" srcOrd="0" destOrd="2" presId="urn:microsoft.com/office/officeart/2005/8/layout/vList2"/>
    <dgm:cxn modelId="{02DA1EAB-4760-4423-BD53-BFFFD4505239}" type="presOf" srcId="{4A6C4CF8-F3AD-44C1-9BF8-7A04E780A654}" destId="{34A2626A-D2B3-4421-9194-DC675B88D2E4}" srcOrd="0" destOrd="1" presId="urn:microsoft.com/office/officeart/2005/8/layout/vList2"/>
    <dgm:cxn modelId="{9912D431-7DD2-4E62-8D23-00A3C460E23D}" srcId="{9C378612-9547-4B17-B04B-9B9C30DD8A15}" destId="{8272D359-F4AF-4D98-B5B7-F5BFB0835233}" srcOrd="0" destOrd="0" parTransId="{FDF078AB-99CD-4278-A8D5-08CD75428352}" sibTransId="{8F8C9C4C-31B9-4E81-99A1-FB1F0AFF065A}"/>
    <dgm:cxn modelId="{404C5563-F05D-4B4B-9EA1-0C86888A1212}" srcId="{F7BEBD25-CB02-4A27-892A-3E31683F0E27}" destId="{4A702846-642C-46A1-8ABE-FCD9930DCE30}" srcOrd="1" destOrd="0" parTransId="{6FF49F51-EBDD-428C-B936-88C0752C3566}" sibTransId="{8772D226-1741-4EB9-968F-DE3B86305DC1}"/>
    <dgm:cxn modelId="{93CF74D8-9F88-45DB-B214-A89561876B14}" srcId="{4A702846-642C-46A1-8ABE-FCD9930DCE30}" destId="{8C1D3576-41A6-4C21-8894-345876BEAF53}" srcOrd="2" destOrd="0" parTransId="{5F4D22F5-093C-477D-AB77-E6DFBA2D80C0}" sibTransId="{71D7527A-AB5C-41F9-A254-43FC5E7E9AE9}"/>
    <dgm:cxn modelId="{C95B9DA6-275F-4F7B-8A9A-C7248E2C8B5F}" srcId="{9C378612-9547-4B17-B04B-9B9C30DD8A15}" destId="{4A6C4CF8-F3AD-44C1-9BF8-7A04E780A654}" srcOrd="1" destOrd="0" parTransId="{DAF0736F-CCDA-4F46-9FE6-CFF6ED110107}" sibTransId="{B4D707C5-F6C6-439C-A04C-1B111FD6B3CE}"/>
    <dgm:cxn modelId="{748996EE-3378-4447-B13C-B580EA65D36C}" type="presOf" srcId="{8EEF255C-1E46-4BEF-9E9C-A235CEEA1E73}" destId="{428281A6-D1FF-4272-B091-A1522445085D}" srcOrd="0" destOrd="0" presId="urn:microsoft.com/office/officeart/2005/8/layout/vList2"/>
    <dgm:cxn modelId="{498EEEE0-494E-4BD1-A85F-321C88233C73}" srcId="{F7BEBD25-CB02-4A27-892A-3E31683F0E27}" destId="{9C378612-9547-4B17-B04B-9B9C30DD8A15}" srcOrd="0" destOrd="0" parTransId="{2B1C4C46-B70C-4B8F-ABA8-3EE9D1C616B9}" sibTransId="{E2534E39-A631-424E-BE33-9D85B0C7B12C}"/>
    <dgm:cxn modelId="{F691C7B9-554D-4C83-9701-6614CCD37C47}" type="presOf" srcId="{9C378612-9547-4B17-B04B-9B9C30DD8A15}" destId="{C6603B9B-E3F0-404A-B354-4C9FA6734338}" srcOrd="0" destOrd="0" presId="urn:microsoft.com/office/officeart/2005/8/layout/vList2"/>
    <dgm:cxn modelId="{86D0A3AB-5AFF-4BA8-BF00-C0D42B224FF7}" type="presOf" srcId="{F7BEBD25-CB02-4A27-892A-3E31683F0E27}" destId="{BF3DE816-8383-4F45-9BF8-2CE5526EC41C}" srcOrd="0" destOrd="0" presId="urn:microsoft.com/office/officeart/2005/8/layout/vList2"/>
    <dgm:cxn modelId="{C76DB80B-98C3-4A65-BCD5-0E50280F1BD7}" type="presOf" srcId="{8272D359-F4AF-4D98-B5B7-F5BFB0835233}" destId="{34A2626A-D2B3-4421-9194-DC675B88D2E4}" srcOrd="0" destOrd="0" presId="urn:microsoft.com/office/officeart/2005/8/layout/vList2"/>
    <dgm:cxn modelId="{346DBA83-6C3A-45D3-B958-32051F309EAA}" type="presOf" srcId="{6695533E-0EE6-4872-8082-0AA319E0CD43}" destId="{34A2626A-D2B3-4421-9194-DC675B88D2E4}" srcOrd="0" destOrd="2" presId="urn:microsoft.com/office/officeart/2005/8/layout/vList2"/>
    <dgm:cxn modelId="{A43BA0ED-9080-444D-A33F-B98655DC9D85}" type="presParOf" srcId="{BF3DE816-8383-4F45-9BF8-2CE5526EC41C}" destId="{C6603B9B-E3F0-404A-B354-4C9FA6734338}" srcOrd="0" destOrd="0" presId="urn:microsoft.com/office/officeart/2005/8/layout/vList2"/>
    <dgm:cxn modelId="{1130677F-F60E-4192-AC26-860BE689C29F}" type="presParOf" srcId="{BF3DE816-8383-4F45-9BF8-2CE5526EC41C}" destId="{34A2626A-D2B3-4421-9194-DC675B88D2E4}" srcOrd="1" destOrd="0" presId="urn:microsoft.com/office/officeart/2005/8/layout/vList2"/>
    <dgm:cxn modelId="{15B8E297-FD89-40DE-9E03-9332F2345B4F}" type="presParOf" srcId="{BF3DE816-8383-4F45-9BF8-2CE5526EC41C}" destId="{DAEE45A5-C602-4717-808B-AED75B57A088}" srcOrd="2" destOrd="0" presId="urn:microsoft.com/office/officeart/2005/8/layout/vList2"/>
    <dgm:cxn modelId="{76695654-F306-4C42-87B3-A6BA289E7956}" type="presParOf" srcId="{BF3DE816-8383-4F45-9BF8-2CE5526EC41C}" destId="{428281A6-D1FF-4272-B091-A1522445085D}"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2AF7B2E-648D-4BF4-AE99-9D848519648A}"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1A397840-B5E3-4837-B707-3DD8CD4A406B}">
      <dgm:prSet/>
      <dgm:spPr/>
      <dgm:t>
        <a:bodyPr/>
        <a:lstStyle/>
        <a:p>
          <a:pPr rtl="0"/>
          <a:r>
            <a:rPr lang="zh-CN" b="1" smtClean="0"/>
            <a:t>基本思想</a:t>
          </a:r>
          <a:endParaRPr lang="zh-CN"/>
        </a:p>
      </dgm:t>
    </dgm:pt>
    <dgm:pt modelId="{772C321D-ADA6-42CA-AC51-7EC6572AED0E}" type="parTrans" cxnId="{2A9ECAA4-A143-4299-974B-F756549D51CD}">
      <dgm:prSet/>
      <dgm:spPr/>
      <dgm:t>
        <a:bodyPr/>
        <a:lstStyle/>
        <a:p>
          <a:endParaRPr lang="zh-CN" altLang="en-US"/>
        </a:p>
      </dgm:t>
    </dgm:pt>
    <dgm:pt modelId="{2E5E7F22-4668-44D7-980E-2F52607F1CC9}" type="sibTrans" cxnId="{2A9ECAA4-A143-4299-974B-F756549D51CD}">
      <dgm:prSet/>
      <dgm:spPr/>
      <dgm:t>
        <a:bodyPr/>
        <a:lstStyle/>
        <a:p>
          <a:endParaRPr lang="zh-CN" altLang="en-US"/>
        </a:p>
      </dgm:t>
    </dgm:pt>
    <dgm:pt modelId="{C9A52E02-16C6-4FC6-8852-2C7C977B4307}">
      <dgm:prSet/>
      <dgm:spPr/>
      <dgm:t>
        <a:bodyPr/>
        <a:lstStyle/>
        <a:p>
          <a:pPr rtl="0"/>
          <a:r>
            <a:rPr lang="zh-CN" smtClean="0"/>
            <a:t>从多个“备选方案”中挑选或推导出一个“最优方案”的方法</a:t>
          </a:r>
          <a:endParaRPr lang="zh-CN"/>
        </a:p>
      </dgm:t>
    </dgm:pt>
    <dgm:pt modelId="{8251F0C6-5B63-4700-8F38-9386DE7F5A14}" type="parTrans" cxnId="{3BA65112-1EE0-47F9-BEF0-24457EB2121A}">
      <dgm:prSet/>
      <dgm:spPr/>
      <dgm:t>
        <a:bodyPr/>
        <a:lstStyle/>
        <a:p>
          <a:endParaRPr lang="zh-CN" altLang="en-US"/>
        </a:p>
      </dgm:t>
    </dgm:pt>
    <dgm:pt modelId="{296EDAE4-CA2D-43D0-9406-A3BB348CA51D}" type="sibTrans" cxnId="{3BA65112-1EE0-47F9-BEF0-24457EB2121A}">
      <dgm:prSet/>
      <dgm:spPr/>
      <dgm:t>
        <a:bodyPr/>
        <a:lstStyle/>
        <a:p>
          <a:endParaRPr lang="zh-CN" altLang="en-US"/>
        </a:p>
      </dgm:t>
    </dgm:pt>
    <dgm:pt modelId="{0D8EA481-1B9F-4D93-9B8C-146FDD2A59A0}">
      <dgm:prSet/>
      <dgm:spPr/>
      <dgm:t>
        <a:bodyPr/>
        <a:lstStyle/>
        <a:p>
          <a:pPr rtl="0"/>
          <a:r>
            <a:rPr lang="zh-CN" b="1" dirty="0" smtClean="0"/>
            <a:t>主要理论基础</a:t>
          </a:r>
          <a:endParaRPr lang="zh-CN" b="1" dirty="0"/>
        </a:p>
      </dgm:t>
    </dgm:pt>
    <dgm:pt modelId="{4952BD4E-7B9F-4687-930A-82DB57975FD9}" type="parTrans" cxnId="{5C02FFEA-B339-4A4C-9425-A68E5657AE6E}">
      <dgm:prSet/>
      <dgm:spPr/>
      <dgm:t>
        <a:bodyPr/>
        <a:lstStyle/>
        <a:p>
          <a:endParaRPr lang="zh-CN" altLang="en-US"/>
        </a:p>
      </dgm:t>
    </dgm:pt>
    <dgm:pt modelId="{F92A989C-53AE-4142-BED3-EFBB4631118A}" type="sibTrans" cxnId="{5C02FFEA-B339-4A4C-9425-A68E5657AE6E}">
      <dgm:prSet/>
      <dgm:spPr/>
      <dgm:t>
        <a:bodyPr/>
        <a:lstStyle/>
        <a:p>
          <a:endParaRPr lang="zh-CN" altLang="en-US"/>
        </a:p>
      </dgm:t>
    </dgm:pt>
    <dgm:pt modelId="{F6805121-E66D-49F9-B50B-F3A9A422B305}">
      <dgm:prSet/>
      <dgm:spPr/>
      <dgm:t>
        <a:bodyPr/>
        <a:lstStyle/>
        <a:p>
          <a:pPr rtl="0"/>
          <a:r>
            <a:rPr lang="zh-CN" smtClean="0"/>
            <a:t>运筹学</a:t>
          </a:r>
          <a:endParaRPr lang="zh-CN"/>
        </a:p>
      </dgm:t>
    </dgm:pt>
    <dgm:pt modelId="{4CD0C115-4C1E-4876-8AF7-98B40A793957}" type="parTrans" cxnId="{554A2588-8823-4C7E-93D5-6C5E1617EB08}">
      <dgm:prSet/>
      <dgm:spPr/>
      <dgm:t>
        <a:bodyPr/>
        <a:lstStyle/>
        <a:p>
          <a:endParaRPr lang="zh-CN" altLang="en-US"/>
        </a:p>
      </dgm:t>
    </dgm:pt>
    <dgm:pt modelId="{CE019BCF-B985-4805-B4FB-08D2BCA50FB1}" type="sibTrans" cxnId="{554A2588-8823-4C7E-93D5-6C5E1617EB08}">
      <dgm:prSet/>
      <dgm:spPr/>
      <dgm:t>
        <a:bodyPr/>
        <a:lstStyle/>
        <a:p>
          <a:endParaRPr lang="zh-CN" altLang="en-US"/>
        </a:p>
      </dgm:t>
    </dgm:pt>
    <dgm:pt modelId="{12B8ABC5-C578-4823-800B-111B2BC9BB67}">
      <dgm:prSet/>
      <dgm:spPr/>
      <dgm:t>
        <a:bodyPr/>
        <a:lstStyle/>
        <a:p>
          <a:pPr rtl="0"/>
          <a:r>
            <a:rPr lang="zh-CN" b="1" dirty="0" smtClean="0"/>
            <a:t>主要类型</a:t>
          </a:r>
          <a:endParaRPr lang="zh-CN" b="1" dirty="0"/>
        </a:p>
      </dgm:t>
    </dgm:pt>
    <dgm:pt modelId="{7D58CA65-D815-4C1B-A781-6A60ECE630A2}" type="parTrans" cxnId="{B586FB83-21A8-426F-B00E-C5C3F693C374}">
      <dgm:prSet/>
      <dgm:spPr/>
      <dgm:t>
        <a:bodyPr/>
        <a:lstStyle/>
        <a:p>
          <a:endParaRPr lang="zh-CN" altLang="en-US"/>
        </a:p>
      </dgm:t>
    </dgm:pt>
    <dgm:pt modelId="{7927A548-C7B8-408E-AA47-369ED6B908AB}" type="sibTrans" cxnId="{B586FB83-21A8-426F-B00E-C5C3F693C374}">
      <dgm:prSet/>
      <dgm:spPr/>
      <dgm:t>
        <a:bodyPr/>
        <a:lstStyle/>
        <a:p>
          <a:endParaRPr lang="zh-CN" altLang="en-US"/>
        </a:p>
      </dgm:t>
    </dgm:pt>
    <dgm:pt modelId="{63B687BC-CE0C-4223-BC97-CD6A1F9C3A4E}">
      <dgm:prSet/>
      <dgm:spPr/>
      <dgm:t>
        <a:bodyPr/>
        <a:lstStyle/>
        <a:p>
          <a:pPr rtl="0"/>
          <a:r>
            <a:rPr lang="zh-CN" smtClean="0"/>
            <a:t>线性规划</a:t>
          </a:r>
          <a:endParaRPr lang="zh-CN"/>
        </a:p>
      </dgm:t>
    </dgm:pt>
    <dgm:pt modelId="{85123602-6762-46E8-BCBE-5250EEE3555B}" type="parTrans" cxnId="{C76465DA-BD96-4761-8190-A46651A523ED}">
      <dgm:prSet/>
      <dgm:spPr/>
      <dgm:t>
        <a:bodyPr/>
        <a:lstStyle/>
        <a:p>
          <a:endParaRPr lang="zh-CN" altLang="en-US"/>
        </a:p>
      </dgm:t>
    </dgm:pt>
    <dgm:pt modelId="{B863BA6E-58CF-4844-9841-AE53F7C14798}" type="sibTrans" cxnId="{C76465DA-BD96-4761-8190-A46651A523ED}">
      <dgm:prSet/>
      <dgm:spPr/>
      <dgm:t>
        <a:bodyPr/>
        <a:lstStyle/>
        <a:p>
          <a:endParaRPr lang="zh-CN" altLang="en-US"/>
        </a:p>
      </dgm:t>
    </dgm:pt>
    <dgm:pt modelId="{379747C1-1A66-41C7-8CF6-026ECEB6F87C}">
      <dgm:prSet/>
      <dgm:spPr/>
      <dgm:t>
        <a:bodyPr/>
        <a:lstStyle/>
        <a:p>
          <a:pPr rtl="0"/>
          <a:r>
            <a:rPr lang="zh-CN" smtClean="0"/>
            <a:t>整数规划</a:t>
          </a:r>
          <a:endParaRPr lang="zh-CN"/>
        </a:p>
      </dgm:t>
    </dgm:pt>
    <dgm:pt modelId="{2C3BD4DB-D73F-4A61-8B90-8DB2FED1DCF0}" type="parTrans" cxnId="{74AC4031-0F7F-4E37-B60A-0E7B20610C1C}">
      <dgm:prSet/>
      <dgm:spPr/>
      <dgm:t>
        <a:bodyPr/>
        <a:lstStyle/>
        <a:p>
          <a:endParaRPr lang="zh-CN" altLang="en-US"/>
        </a:p>
      </dgm:t>
    </dgm:pt>
    <dgm:pt modelId="{95D68A01-62D3-4957-8D3F-C79A096991F3}" type="sibTrans" cxnId="{74AC4031-0F7F-4E37-B60A-0E7B20610C1C}">
      <dgm:prSet/>
      <dgm:spPr/>
      <dgm:t>
        <a:bodyPr/>
        <a:lstStyle/>
        <a:p>
          <a:endParaRPr lang="zh-CN" altLang="en-US"/>
        </a:p>
      </dgm:t>
    </dgm:pt>
    <dgm:pt modelId="{57972506-7130-4553-8501-5B401F7A2F89}">
      <dgm:prSet/>
      <dgm:spPr/>
      <dgm:t>
        <a:bodyPr/>
        <a:lstStyle/>
        <a:p>
          <a:pPr rtl="0"/>
          <a:r>
            <a:rPr lang="zh-CN" smtClean="0"/>
            <a:t>多目标规划</a:t>
          </a:r>
          <a:endParaRPr lang="zh-CN"/>
        </a:p>
      </dgm:t>
    </dgm:pt>
    <dgm:pt modelId="{ABBC7350-9750-47A5-A2C5-2F94CE619692}" type="parTrans" cxnId="{8DF94DCA-3B70-450A-96BB-FBAADC87F22B}">
      <dgm:prSet/>
      <dgm:spPr/>
      <dgm:t>
        <a:bodyPr/>
        <a:lstStyle/>
        <a:p>
          <a:endParaRPr lang="zh-CN" altLang="en-US"/>
        </a:p>
      </dgm:t>
    </dgm:pt>
    <dgm:pt modelId="{25BC3DCA-0AA8-4DE1-A26D-5EE3C9120471}" type="sibTrans" cxnId="{8DF94DCA-3B70-450A-96BB-FBAADC87F22B}">
      <dgm:prSet/>
      <dgm:spPr/>
      <dgm:t>
        <a:bodyPr/>
        <a:lstStyle/>
        <a:p>
          <a:endParaRPr lang="zh-CN" altLang="en-US"/>
        </a:p>
      </dgm:t>
    </dgm:pt>
    <dgm:pt modelId="{B490C60E-921E-4181-8BFE-F238803C148D}">
      <dgm:prSet/>
      <dgm:spPr/>
      <dgm:t>
        <a:bodyPr/>
        <a:lstStyle/>
        <a:p>
          <a:pPr rtl="0"/>
          <a:r>
            <a:rPr lang="zh-CN" smtClean="0"/>
            <a:t>动态规划</a:t>
          </a:r>
          <a:endParaRPr lang="zh-CN"/>
        </a:p>
      </dgm:t>
    </dgm:pt>
    <dgm:pt modelId="{8D89EB88-B2BD-49D7-A8B2-449BFBBB0D30}" type="parTrans" cxnId="{4E94B9D3-ABDE-4973-A5F2-140CDF63FD23}">
      <dgm:prSet/>
      <dgm:spPr/>
      <dgm:t>
        <a:bodyPr/>
        <a:lstStyle/>
        <a:p>
          <a:endParaRPr lang="zh-CN" altLang="en-US"/>
        </a:p>
      </dgm:t>
    </dgm:pt>
    <dgm:pt modelId="{A56F8D5F-9478-4ABC-AA26-F9B652CE55CA}" type="sibTrans" cxnId="{4E94B9D3-ABDE-4973-A5F2-140CDF63FD23}">
      <dgm:prSet/>
      <dgm:spPr/>
      <dgm:t>
        <a:bodyPr/>
        <a:lstStyle/>
        <a:p>
          <a:endParaRPr lang="zh-CN" altLang="en-US"/>
        </a:p>
      </dgm:t>
    </dgm:pt>
    <dgm:pt modelId="{D11D7B6C-FA5E-4E9A-8176-1CD3EFF4B945}" type="pres">
      <dgm:prSet presAssocID="{D2AF7B2E-648D-4BF4-AE99-9D848519648A}" presName="linear" presStyleCnt="0">
        <dgm:presLayoutVars>
          <dgm:animLvl val="lvl"/>
          <dgm:resizeHandles val="exact"/>
        </dgm:presLayoutVars>
      </dgm:prSet>
      <dgm:spPr/>
      <dgm:t>
        <a:bodyPr/>
        <a:lstStyle/>
        <a:p>
          <a:endParaRPr lang="zh-CN" altLang="en-US"/>
        </a:p>
      </dgm:t>
    </dgm:pt>
    <dgm:pt modelId="{662D976A-B411-4856-BA6E-D26C0B12A276}" type="pres">
      <dgm:prSet presAssocID="{1A397840-B5E3-4837-B707-3DD8CD4A406B}" presName="parentText" presStyleLbl="node1" presStyleIdx="0" presStyleCnt="3">
        <dgm:presLayoutVars>
          <dgm:chMax val="0"/>
          <dgm:bulletEnabled val="1"/>
        </dgm:presLayoutVars>
      </dgm:prSet>
      <dgm:spPr/>
      <dgm:t>
        <a:bodyPr/>
        <a:lstStyle/>
        <a:p>
          <a:endParaRPr lang="zh-CN" altLang="en-US"/>
        </a:p>
      </dgm:t>
    </dgm:pt>
    <dgm:pt modelId="{9EAD22DD-CDCC-433B-80AF-CBC9D58B79BA}" type="pres">
      <dgm:prSet presAssocID="{1A397840-B5E3-4837-B707-3DD8CD4A406B}" presName="childText" presStyleLbl="revTx" presStyleIdx="0" presStyleCnt="3">
        <dgm:presLayoutVars>
          <dgm:bulletEnabled val="1"/>
        </dgm:presLayoutVars>
      </dgm:prSet>
      <dgm:spPr/>
      <dgm:t>
        <a:bodyPr/>
        <a:lstStyle/>
        <a:p>
          <a:endParaRPr lang="zh-CN" altLang="en-US"/>
        </a:p>
      </dgm:t>
    </dgm:pt>
    <dgm:pt modelId="{EEE2F36B-4B60-43E8-A6F9-4BE8D2760D8D}" type="pres">
      <dgm:prSet presAssocID="{0D8EA481-1B9F-4D93-9B8C-146FDD2A59A0}" presName="parentText" presStyleLbl="node1" presStyleIdx="1" presStyleCnt="3">
        <dgm:presLayoutVars>
          <dgm:chMax val="0"/>
          <dgm:bulletEnabled val="1"/>
        </dgm:presLayoutVars>
      </dgm:prSet>
      <dgm:spPr/>
      <dgm:t>
        <a:bodyPr/>
        <a:lstStyle/>
        <a:p>
          <a:endParaRPr lang="zh-CN" altLang="en-US"/>
        </a:p>
      </dgm:t>
    </dgm:pt>
    <dgm:pt modelId="{A07384E7-A482-41B0-BC63-9EB861137E6E}" type="pres">
      <dgm:prSet presAssocID="{0D8EA481-1B9F-4D93-9B8C-146FDD2A59A0}" presName="childText" presStyleLbl="revTx" presStyleIdx="1" presStyleCnt="3">
        <dgm:presLayoutVars>
          <dgm:bulletEnabled val="1"/>
        </dgm:presLayoutVars>
      </dgm:prSet>
      <dgm:spPr/>
      <dgm:t>
        <a:bodyPr/>
        <a:lstStyle/>
        <a:p>
          <a:endParaRPr lang="zh-CN" altLang="en-US"/>
        </a:p>
      </dgm:t>
    </dgm:pt>
    <dgm:pt modelId="{A509C92B-EBA2-4584-A761-5C14ABB7864E}" type="pres">
      <dgm:prSet presAssocID="{12B8ABC5-C578-4823-800B-111B2BC9BB67}" presName="parentText" presStyleLbl="node1" presStyleIdx="2" presStyleCnt="3">
        <dgm:presLayoutVars>
          <dgm:chMax val="0"/>
          <dgm:bulletEnabled val="1"/>
        </dgm:presLayoutVars>
      </dgm:prSet>
      <dgm:spPr/>
      <dgm:t>
        <a:bodyPr/>
        <a:lstStyle/>
        <a:p>
          <a:endParaRPr lang="zh-CN" altLang="en-US"/>
        </a:p>
      </dgm:t>
    </dgm:pt>
    <dgm:pt modelId="{54D5A905-11BA-45FD-9CD0-C483756B2724}" type="pres">
      <dgm:prSet presAssocID="{12B8ABC5-C578-4823-800B-111B2BC9BB67}" presName="childText" presStyleLbl="revTx" presStyleIdx="2" presStyleCnt="3">
        <dgm:presLayoutVars>
          <dgm:bulletEnabled val="1"/>
        </dgm:presLayoutVars>
      </dgm:prSet>
      <dgm:spPr/>
      <dgm:t>
        <a:bodyPr/>
        <a:lstStyle/>
        <a:p>
          <a:endParaRPr lang="zh-CN" altLang="en-US"/>
        </a:p>
      </dgm:t>
    </dgm:pt>
  </dgm:ptLst>
  <dgm:cxnLst>
    <dgm:cxn modelId="{8DF94DCA-3B70-450A-96BB-FBAADC87F22B}" srcId="{12B8ABC5-C578-4823-800B-111B2BC9BB67}" destId="{57972506-7130-4553-8501-5B401F7A2F89}" srcOrd="2" destOrd="0" parTransId="{ABBC7350-9750-47A5-A2C5-2F94CE619692}" sibTransId="{25BC3DCA-0AA8-4DE1-A26D-5EE3C9120471}"/>
    <dgm:cxn modelId="{3BA65112-1EE0-47F9-BEF0-24457EB2121A}" srcId="{1A397840-B5E3-4837-B707-3DD8CD4A406B}" destId="{C9A52E02-16C6-4FC6-8852-2C7C977B4307}" srcOrd="0" destOrd="0" parTransId="{8251F0C6-5B63-4700-8F38-9386DE7F5A14}" sibTransId="{296EDAE4-CA2D-43D0-9406-A3BB348CA51D}"/>
    <dgm:cxn modelId="{B586FB83-21A8-426F-B00E-C5C3F693C374}" srcId="{D2AF7B2E-648D-4BF4-AE99-9D848519648A}" destId="{12B8ABC5-C578-4823-800B-111B2BC9BB67}" srcOrd="2" destOrd="0" parTransId="{7D58CA65-D815-4C1B-A781-6A60ECE630A2}" sibTransId="{7927A548-C7B8-408E-AA47-369ED6B908AB}"/>
    <dgm:cxn modelId="{DC2C25CC-8503-4139-8AE9-AFB3D95F130D}" type="presOf" srcId="{12B8ABC5-C578-4823-800B-111B2BC9BB67}" destId="{A509C92B-EBA2-4584-A761-5C14ABB7864E}" srcOrd="0" destOrd="0" presId="urn:microsoft.com/office/officeart/2005/8/layout/vList2"/>
    <dgm:cxn modelId="{20B514B6-4652-4D1C-A5CE-752BC099B4A7}" type="presOf" srcId="{C9A52E02-16C6-4FC6-8852-2C7C977B4307}" destId="{9EAD22DD-CDCC-433B-80AF-CBC9D58B79BA}" srcOrd="0" destOrd="0" presId="urn:microsoft.com/office/officeart/2005/8/layout/vList2"/>
    <dgm:cxn modelId="{DAD77995-2BE9-459F-913A-693CD2BC1C6B}" type="presOf" srcId="{B490C60E-921E-4181-8BFE-F238803C148D}" destId="{54D5A905-11BA-45FD-9CD0-C483756B2724}" srcOrd="0" destOrd="3" presId="urn:microsoft.com/office/officeart/2005/8/layout/vList2"/>
    <dgm:cxn modelId="{2A9ECAA4-A143-4299-974B-F756549D51CD}" srcId="{D2AF7B2E-648D-4BF4-AE99-9D848519648A}" destId="{1A397840-B5E3-4837-B707-3DD8CD4A406B}" srcOrd="0" destOrd="0" parTransId="{772C321D-ADA6-42CA-AC51-7EC6572AED0E}" sibTransId="{2E5E7F22-4668-44D7-980E-2F52607F1CC9}"/>
    <dgm:cxn modelId="{F06C4B15-F808-4BC3-8838-8DCCE5A72A8F}" type="presOf" srcId="{1A397840-B5E3-4837-B707-3DD8CD4A406B}" destId="{662D976A-B411-4856-BA6E-D26C0B12A276}" srcOrd="0" destOrd="0" presId="urn:microsoft.com/office/officeart/2005/8/layout/vList2"/>
    <dgm:cxn modelId="{CB0FAA73-28FD-4C88-8F19-F2D54B616107}" type="presOf" srcId="{57972506-7130-4553-8501-5B401F7A2F89}" destId="{54D5A905-11BA-45FD-9CD0-C483756B2724}" srcOrd="0" destOrd="2" presId="urn:microsoft.com/office/officeart/2005/8/layout/vList2"/>
    <dgm:cxn modelId="{554A2588-8823-4C7E-93D5-6C5E1617EB08}" srcId="{0D8EA481-1B9F-4D93-9B8C-146FDD2A59A0}" destId="{F6805121-E66D-49F9-B50B-F3A9A422B305}" srcOrd="0" destOrd="0" parTransId="{4CD0C115-4C1E-4876-8AF7-98B40A793957}" sibTransId="{CE019BCF-B985-4805-B4FB-08D2BCA50FB1}"/>
    <dgm:cxn modelId="{D1E091BA-9FEF-465F-9DA4-88A48067C28C}" type="presOf" srcId="{F6805121-E66D-49F9-B50B-F3A9A422B305}" destId="{A07384E7-A482-41B0-BC63-9EB861137E6E}" srcOrd="0" destOrd="0" presId="urn:microsoft.com/office/officeart/2005/8/layout/vList2"/>
    <dgm:cxn modelId="{4E94B9D3-ABDE-4973-A5F2-140CDF63FD23}" srcId="{12B8ABC5-C578-4823-800B-111B2BC9BB67}" destId="{B490C60E-921E-4181-8BFE-F238803C148D}" srcOrd="3" destOrd="0" parTransId="{8D89EB88-B2BD-49D7-A8B2-449BFBBB0D30}" sibTransId="{A56F8D5F-9478-4ABC-AA26-F9B652CE55CA}"/>
    <dgm:cxn modelId="{B73B2EE2-4384-45A3-B0EA-8D3D7550DA1D}" type="presOf" srcId="{379747C1-1A66-41C7-8CF6-026ECEB6F87C}" destId="{54D5A905-11BA-45FD-9CD0-C483756B2724}" srcOrd="0" destOrd="1" presId="urn:microsoft.com/office/officeart/2005/8/layout/vList2"/>
    <dgm:cxn modelId="{74AC4031-0F7F-4E37-B60A-0E7B20610C1C}" srcId="{12B8ABC5-C578-4823-800B-111B2BC9BB67}" destId="{379747C1-1A66-41C7-8CF6-026ECEB6F87C}" srcOrd="1" destOrd="0" parTransId="{2C3BD4DB-D73F-4A61-8B90-8DB2FED1DCF0}" sibTransId="{95D68A01-62D3-4957-8D3F-C79A096991F3}"/>
    <dgm:cxn modelId="{5C02FFEA-B339-4A4C-9425-A68E5657AE6E}" srcId="{D2AF7B2E-648D-4BF4-AE99-9D848519648A}" destId="{0D8EA481-1B9F-4D93-9B8C-146FDD2A59A0}" srcOrd="1" destOrd="0" parTransId="{4952BD4E-7B9F-4687-930A-82DB57975FD9}" sibTransId="{F92A989C-53AE-4142-BED3-EFBB4631118A}"/>
    <dgm:cxn modelId="{031BE6E8-3014-4B26-9764-57463BABC5AE}" type="presOf" srcId="{D2AF7B2E-648D-4BF4-AE99-9D848519648A}" destId="{D11D7B6C-FA5E-4E9A-8176-1CD3EFF4B945}" srcOrd="0" destOrd="0" presId="urn:microsoft.com/office/officeart/2005/8/layout/vList2"/>
    <dgm:cxn modelId="{C76465DA-BD96-4761-8190-A46651A523ED}" srcId="{12B8ABC5-C578-4823-800B-111B2BC9BB67}" destId="{63B687BC-CE0C-4223-BC97-CD6A1F9C3A4E}" srcOrd="0" destOrd="0" parTransId="{85123602-6762-46E8-BCBE-5250EEE3555B}" sibTransId="{B863BA6E-58CF-4844-9841-AE53F7C14798}"/>
    <dgm:cxn modelId="{5956A85F-56A4-4145-8A4F-D20D04E3611D}" type="presOf" srcId="{0D8EA481-1B9F-4D93-9B8C-146FDD2A59A0}" destId="{EEE2F36B-4B60-43E8-A6F9-4BE8D2760D8D}" srcOrd="0" destOrd="0" presId="urn:microsoft.com/office/officeart/2005/8/layout/vList2"/>
    <dgm:cxn modelId="{AB602DA9-1058-4391-8C3C-37D4D9E1F354}" type="presOf" srcId="{63B687BC-CE0C-4223-BC97-CD6A1F9C3A4E}" destId="{54D5A905-11BA-45FD-9CD0-C483756B2724}" srcOrd="0" destOrd="0" presId="urn:microsoft.com/office/officeart/2005/8/layout/vList2"/>
    <dgm:cxn modelId="{3070012B-2C45-43A7-AFDB-A2BD5C0B442E}" type="presParOf" srcId="{D11D7B6C-FA5E-4E9A-8176-1CD3EFF4B945}" destId="{662D976A-B411-4856-BA6E-D26C0B12A276}" srcOrd="0" destOrd="0" presId="urn:microsoft.com/office/officeart/2005/8/layout/vList2"/>
    <dgm:cxn modelId="{C799D53B-F7EA-43AB-92B3-B6327DA1DF0C}" type="presParOf" srcId="{D11D7B6C-FA5E-4E9A-8176-1CD3EFF4B945}" destId="{9EAD22DD-CDCC-433B-80AF-CBC9D58B79BA}" srcOrd="1" destOrd="0" presId="urn:microsoft.com/office/officeart/2005/8/layout/vList2"/>
    <dgm:cxn modelId="{F3DC2CE4-0613-40A8-AEC1-0884A797717D}" type="presParOf" srcId="{D11D7B6C-FA5E-4E9A-8176-1CD3EFF4B945}" destId="{EEE2F36B-4B60-43E8-A6F9-4BE8D2760D8D}" srcOrd="2" destOrd="0" presId="urn:microsoft.com/office/officeart/2005/8/layout/vList2"/>
    <dgm:cxn modelId="{8C330949-2BBA-447C-8E9D-57543C09DD51}" type="presParOf" srcId="{D11D7B6C-FA5E-4E9A-8176-1CD3EFF4B945}" destId="{A07384E7-A482-41B0-BC63-9EB861137E6E}" srcOrd="3" destOrd="0" presId="urn:microsoft.com/office/officeart/2005/8/layout/vList2"/>
    <dgm:cxn modelId="{90A4F89A-5C7B-4FBA-B94E-79B9B5EFEE1C}" type="presParOf" srcId="{D11D7B6C-FA5E-4E9A-8176-1CD3EFF4B945}" destId="{A509C92B-EBA2-4584-A761-5C14ABB7864E}" srcOrd="4" destOrd="0" presId="urn:microsoft.com/office/officeart/2005/8/layout/vList2"/>
    <dgm:cxn modelId="{A40B1188-A197-4D8F-B648-502934D8789F}" type="presParOf" srcId="{D11D7B6C-FA5E-4E9A-8176-1CD3EFF4B945}" destId="{54D5A905-11BA-45FD-9CD0-C483756B272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2219E52-FDF9-4AB3-8AA8-23B4C6C80184}"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320E03EA-C012-4CCE-950C-D1CC53EFED5C}">
      <dgm:prSet/>
      <dgm:spPr/>
      <dgm:t>
        <a:bodyPr/>
        <a:lstStyle/>
        <a:p>
          <a:pPr rtl="0"/>
          <a:r>
            <a:rPr lang="zh-CN" smtClean="0"/>
            <a:t>统计方法</a:t>
          </a:r>
          <a:endParaRPr lang="zh-CN"/>
        </a:p>
      </dgm:t>
    </dgm:pt>
    <dgm:pt modelId="{C867A36F-5ED1-4218-825B-215A19CB9458}" type="parTrans" cxnId="{4854720D-E69F-449A-841F-FA5CF4DCABCA}">
      <dgm:prSet/>
      <dgm:spPr/>
      <dgm:t>
        <a:bodyPr/>
        <a:lstStyle/>
        <a:p>
          <a:endParaRPr lang="zh-CN" altLang="en-US"/>
        </a:p>
      </dgm:t>
    </dgm:pt>
    <dgm:pt modelId="{6F41B81B-E4C4-43AB-86A7-D8B2DEE51918}" type="sibTrans" cxnId="{4854720D-E69F-449A-841F-FA5CF4DCABCA}">
      <dgm:prSet/>
      <dgm:spPr/>
      <dgm:t>
        <a:bodyPr/>
        <a:lstStyle/>
        <a:p>
          <a:endParaRPr lang="zh-CN" altLang="en-US"/>
        </a:p>
      </dgm:t>
    </dgm:pt>
    <dgm:pt modelId="{9104E5CA-5B26-4977-A60A-98B04EB05970}">
      <dgm:prSet/>
      <dgm:spPr/>
      <dgm:t>
        <a:bodyPr/>
        <a:lstStyle/>
        <a:p>
          <a:pPr rtl="0"/>
          <a:r>
            <a:rPr lang="zh-CN" dirty="0" smtClean="0"/>
            <a:t>基本分析法</a:t>
          </a:r>
          <a:endParaRPr lang="zh-CN" dirty="0"/>
        </a:p>
      </dgm:t>
    </dgm:pt>
    <dgm:pt modelId="{A9252703-C4ED-4522-9CAE-B9EF2A2ACFBA}" type="parTrans" cxnId="{C4679325-A99A-4FC2-B8BF-00F5ED9E38F2}">
      <dgm:prSet/>
      <dgm:spPr/>
      <dgm:t>
        <a:bodyPr/>
        <a:lstStyle/>
        <a:p>
          <a:endParaRPr lang="zh-CN" altLang="en-US"/>
        </a:p>
      </dgm:t>
    </dgm:pt>
    <dgm:pt modelId="{B8B15196-424D-4003-B390-2141D192C6A2}" type="sibTrans" cxnId="{C4679325-A99A-4FC2-B8BF-00F5ED9E38F2}">
      <dgm:prSet/>
      <dgm:spPr/>
      <dgm:t>
        <a:bodyPr/>
        <a:lstStyle/>
        <a:p>
          <a:endParaRPr lang="zh-CN" altLang="en-US"/>
        </a:p>
      </dgm:t>
    </dgm:pt>
    <dgm:pt modelId="{B4D93FCC-A46F-4CD8-81E9-AE55073D1D3C}">
      <dgm:prSet/>
      <dgm:spPr/>
      <dgm:t>
        <a:bodyPr/>
        <a:lstStyle/>
        <a:p>
          <a:pPr rtl="0"/>
          <a:r>
            <a:rPr lang="zh-CN" altLang="en-US" dirty="0" smtClean="0"/>
            <a:t>相关分析</a:t>
          </a:r>
          <a:endParaRPr lang="zh-CN" dirty="0"/>
        </a:p>
      </dgm:t>
    </dgm:pt>
    <dgm:pt modelId="{F5511B23-BABE-40C5-89C2-3B7CC916EE58}" type="parTrans" cxnId="{FCFFF443-7FA6-4166-A8B7-931C8F7B0405}">
      <dgm:prSet/>
      <dgm:spPr/>
      <dgm:t>
        <a:bodyPr/>
        <a:lstStyle/>
        <a:p>
          <a:endParaRPr lang="zh-CN" altLang="en-US"/>
        </a:p>
      </dgm:t>
    </dgm:pt>
    <dgm:pt modelId="{A43EB2B3-AF67-47AA-B5B5-1F7229DA608A}" type="sibTrans" cxnId="{FCFFF443-7FA6-4166-A8B7-931C8F7B0405}">
      <dgm:prSet/>
      <dgm:spPr/>
      <dgm:t>
        <a:bodyPr/>
        <a:lstStyle/>
        <a:p>
          <a:endParaRPr lang="zh-CN" altLang="en-US"/>
        </a:p>
      </dgm:t>
    </dgm:pt>
    <dgm:pt modelId="{F0A04C30-82C7-4F2F-9BC4-694D56EE08F7}">
      <dgm:prSet/>
      <dgm:spPr/>
      <dgm:t>
        <a:bodyPr/>
        <a:lstStyle/>
        <a:p>
          <a:pPr rtl="0"/>
          <a:r>
            <a:rPr lang="zh-CN" altLang="en-US" dirty="0" smtClean="0"/>
            <a:t>方差分析</a:t>
          </a:r>
          <a:endParaRPr lang="zh-CN" dirty="0"/>
        </a:p>
      </dgm:t>
    </dgm:pt>
    <dgm:pt modelId="{CCE5DBB1-786B-450D-BE7F-D77BBA558440}" type="parTrans" cxnId="{BFA0425C-961D-4347-94A3-20F9B025127A}">
      <dgm:prSet/>
      <dgm:spPr/>
      <dgm:t>
        <a:bodyPr/>
        <a:lstStyle/>
        <a:p>
          <a:endParaRPr lang="zh-CN" altLang="en-US"/>
        </a:p>
      </dgm:t>
    </dgm:pt>
    <dgm:pt modelId="{8BE40170-BFBC-473E-9977-32238959C3A0}" type="sibTrans" cxnId="{BFA0425C-961D-4347-94A3-20F9B025127A}">
      <dgm:prSet/>
      <dgm:spPr/>
      <dgm:t>
        <a:bodyPr/>
        <a:lstStyle/>
        <a:p>
          <a:endParaRPr lang="zh-CN" altLang="en-US"/>
        </a:p>
      </dgm:t>
    </dgm:pt>
    <dgm:pt modelId="{C78DD1FA-C0C7-4A6A-A7DC-17A45B2CB6DD}">
      <dgm:prSet/>
      <dgm:spPr/>
      <dgm:t>
        <a:bodyPr/>
        <a:lstStyle/>
        <a:p>
          <a:pPr rtl="0"/>
          <a:r>
            <a:rPr lang="zh-CN" smtClean="0"/>
            <a:t>聚类分析</a:t>
          </a:r>
          <a:endParaRPr lang="zh-CN"/>
        </a:p>
      </dgm:t>
    </dgm:pt>
    <dgm:pt modelId="{0E5328AC-B8C2-4F07-ACF4-4D1919B0951A}" type="parTrans" cxnId="{E5F7969E-7D9C-42D3-96CD-1D512D22CE3E}">
      <dgm:prSet/>
      <dgm:spPr/>
      <dgm:t>
        <a:bodyPr/>
        <a:lstStyle/>
        <a:p>
          <a:endParaRPr lang="zh-CN" altLang="en-US"/>
        </a:p>
      </dgm:t>
    </dgm:pt>
    <dgm:pt modelId="{DA755825-DFEC-4F79-B615-A3342B646635}" type="sibTrans" cxnId="{E5F7969E-7D9C-42D3-96CD-1D512D22CE3E}">
      <dgm:prSet/>
      <dgm:spPr/>
      <dgm:t>
        <a:bodyPr/>
        <a:lstStyle/>
        <a:p>
          <a:endParaRPr lang="zh-CN" altLang="en-US"/>
        </a:p>
      </dgm:t>
    </dgm:pt>
    <dgm:pt modelId="{926C7ABE-3465-4A5F-992D-1D3BCABDC7C2}">
      <dgm:prSet/>
      <dgm:spPr/>
      <dgm:t>
        <a:bodyPr/>
        <a:lstStyle/>
        <a:p>
          <a:pPr rtl="0"/>
          <a:r>
            <a:rPr lang="zh-CN" dirty="0" smtClean="0"/>
            <a:t>时间序列分析</a:t>
          </a:r>
          <a:endParaRPr lang="zh-CN" dirty="0"/>
        </a:p>
      </dgm:t>
    </dgm:pt>
    <dgm:pt modelId="{A5E637AC-4EE2-4451-B88C-1B08246CCE46}" type="parTrans" cxnId="{9BCDF3D6-CEDA-406A-B96B-09313B0CDD8A}">
      <dgm:prSet/>
      <dgm:spPr/>
      <dgm:t>
        <a:bodyPr/>
        <a:lstStyle/>
        <a:p>
          <a:endParaRPr lang="zh-CN" altLang="en-US"/>
        </a:p>
      </dgm:t>
    </dgm:pt>
    <dgm:pt modelId="{B1A8A93D-6DEC-4692-8002-6F4295EDE4AA}" type="sibTrans" cxnId="{9BCDF3D6-CEDA-406A-B96B-09313B0CDD8A}">
      <dgm:prSet/>
      <dgm:spPr/>
      <dgm:t>
        <a:bodyPr/>
        <a:lstStyle/>
        <a:p>
          <a:endParaRPr lang="zh-CN" altLang="en-US"/>
        </a:p>
      </dgm:t>
    </dgm:pt>
    <dgm:pt modelId="{DC7743D6-C24F-42D9-BF5D-F9F8388140E8}">
      <dgm:prSet/>
      <dgm:spPr/>
      <dgm:t>
        <a:bodyPr/>
        <a:lstStyle/>
        <a:p>
          <a:pPr rtl="0"/>
          <a:r>
            <a:rPr lang="zh-CN" dirty="0" smtClean="0"/>
            <a:t>元分析法</a:t>
          </a:r>
          <a:endParaRPr lang="zh-CN" dirty="0"/>
        </a:p>
      </dgm:t>
    </dgm:pt>
    <dgm:pt modelId="{2619F553-0B82-4ABC-896C-4A2330318DFA}" type="parTrans" cxnId="{0BE5660E-8215-4B01-ADAD-7063BEF85C7F}">
      <dgm:prSet/>
      <dgm:spPr/>
      <dgm:t>
        <a:bodyPr/>
        <a:lstStyle/>
        <a:p>
          <a:endParaRPr lang="zh-CN" altLang="en-US"/>
        </a:p>
      </dgm:t>
    </dgm:pt>
    <dgm:pt modelId="{DFEFD5B7-B3C9-4AE9-8EF7-7C2F6D8311CF}" type="sibTrans" cxnId="{0BE5660E-8215-4B01-ADAD-7063BEF85C7F}">
      <dgm:prSet/>
      <dgm:spPr/>
      <dgm:t>
        <a:bodyPr/>
        <a:lstStyle/>
        <a:p>
          <a:endParaRPr lang="zh-CN" altLang="en-US"/>
        </a:p>
      </dgm:t>
    </dgm:pt>
    <dgm:pt modelId="{BE031CF9-1C1C-44B2-A0DF-445DC6C70C61}">
      <dgm:prSet/>
      <dgm:spPr/>
      <dgm:t>
        <a:bodyPr/>
        <a:lstStyle/>
        <a:p>
          <a:pPr rtl="0"/>
          <a:r>
            <a:rPr lang="zh-CN" dirty="0" smtClean="0"/>
            <a:t>加权平均法</a:t>
          </a:r>
          <a:endParaRPr lang="zh-CN" dirty="0"/>
        </a:p>
      </dgm:t>
    </dgm:pt>
    <dgm:pt modelId="{AB8E4390-6089-4D6E-A42B-2D643BEB892E}" type="parTrans" cxnId="{E09B8473-48AC-4875-8A18-92F38A1208C9}">
      <dgm:prSet/>
      <dgm:spPr/>
      <dgm:t>
        <a:bodyPr/>
        <a:lstStyle/>
        <a:p>
          <a:endParaRPr lang="zh-CN" altLang="en-US"/>
        </a:p>
      </dgm:t>
    </dgm:pt>
    <dgm:pt modelId="{F575E76B-DCAE-4AEB-8FA8-C10B30024FAE}" type="sibTrans" cxnId="{E09B8473-48AC-4875-8A18-92F38A1208C9}">
      <dgm:prSet/>
      <dgm:spPr/>
      <dgm:t>
        <a:bodyPr/>
        <a:lstStyle/>
        <a:p>
          <a:endParaRPr lang="zh-CN" altLang="en-US"/>
        </a:p>
      </dgm:t>
    </dgm:pt>
    <dgm:pt modelId="{AE2D6ABA-A505-4BE7-95C4-9337F992F980}">
      <dgm:prSet/>
      <dgm:spPr/>
      <dgm:t>
        <a:bodyPr/>
        <a:lstStyle/>
        <a:p>
          <a:pPr rtl="0"/>
          <a:r>
            <a:rPr lang="zh-CN" dirty="0" smtClean="0"/>
            <a:t>优化方法</a:t>
          </a:r>
          <a:endParaRPr lang="zh-CN" dirty="0"/>
        </a:p>
      </dgm:t>
    </dgm:pt>
    <dgm:pt modelId="{A8F145C7-4081-4002-8362-EC452787836E}" type="parTrans" cxnId="{DA15A16B-E99D-4136-ADD0-A89EE9520928}">
      <dgm:prSet/>
      <dgm:spPr/>
      <dgm:t>
        <a:bodyPr/>
        <a:lstStyle/>
        <a:p>
          <a:endParaRPr lang="zh-CN" altLang="en-US"/>
        </a:p>
      </dgm:t>
    </dgm:pt>
    <dgm:pt modelId="{35630B9C-0EA1-4A0E-9C29-5E20EFDAE6F4}" type="sibTrans" cxnId="{DA15A16B-E99D-4136-ADD0-A89EE9520928}">
      <dgm:prSet/>
      <dgm:spPr/>
      <dgm:t>
        <a:bodyPr/>
        <a:lstStyle/>
        <a:p>
          <a:endParaRPr lang="zh-CN" altLang="en-US"/>
        </a:p>
      </dgm:t>
    </dgm:pt>
    <dgm:pt modelId="{B3BD3A34-F1ED-4694-B6FA-8359869C8C7E}">
      <dgm:prSet/>
      <dgm:spPr/>
      <dgm:t>
        <a:bodyPr/>
        <a:lstStyle/>
        <a:p>
          <a:pPr rtl="0"/>
          <a:r>
            <a:rPr lang="zh-CN" dirty="0" smtClean="0"/>
            <a:t>回归分析</a:t>
          </a:r>
          <a:endParaRPr lang="zh-CN" dirty="0"/>
        </a:p>
      </dgm:t>
    </dgm:pt>
    <dgm:pt modelId="{46AEBF1B-B5C1-468B-AEB2-1FB42BF92F9D}" type="parTrans" cxnId="{BDC0A2C1-781B-44EF-8CE2-6FADB5F0BB24}">
      <dgm:prSet/>
      <dgm:spPr/>
      <dgm:t>
        <a:bodyPr/>
        <a:lstStyle/>
        <a:p>
          <a:endParaRPr lang="zh-CN" altLang="en-US"/>
        </a:p>
      </dgm:t>
    </dgm:pt>
    <dgm:pt modelId="{4CB278E4-2D1E-45B0-B4B8-CABF58422C69}" type="sibTrans" cxnId="{BDC0A2C1-781B-44EF-8CE2-6FADB5F0BB24}">
      <dgm:prSet/>
      <dgm:spPr/>
      <dgm:t>
        <a:bodyPr/>
        <a:lstStyle/>
        <a:p>
          <a:endParaRPr lang="zh-CN" altLang="en-US"/>
        </a:p>
      </dgm:t>
    </dgm:pt>
    <dgm:pt modelId="{C4CA2EF6-F5E9-4147-AB52-536C2FFFBA85}">
      <dgm:prSet/>
      <dgm:spPr/>
      <dgm:t>
        <a:bodyPr/>
        <a:lstStyle/>
        <a:p>
          <a:pPr rtl="0"/>
          <a:r>
            <a:rPr lang="zh-CN" dirty="0" smtClean="0"/>
            <a:t>分类分析</a:t>
          </a:r>
          <a:endParaRPr lang="zh-CN" dirty="0"/>
        </a:p>
      </dgm:t>
    </dgm:pt>
    <dgm:pt modelId="{587D3A30-C783-4C7D-ABCE-DF065851F322}" type="parTrans" cxnId="{4A321627-2B84-47A3-A9C1-7AD5E2C2F66B}">
      <dgm:prSet/>
      <dgm:spPr/>
      <dgm:t>
        <a:bodyPr/>
        <a:lstStyle/>
        <a:p>
          <a:endParaRPr lang="zh-CN" altLang="en-US"/>
        </a:p>
      </dgm:t>
    </dgm:pt>
    <dgm:pt modelId="{797D875F-050F-48A6-A27F-AE42E93998EE}" type="sibTrans" cxnId="{4A321627-2B84-47A3-A9C1-7AD5E2C2F66B}">
      <dgm:prSet/>
      <dgm:spPr/>
      <dgm:t>
        <a:bodyPr/>
        <a:lstStyle/>
        <a:p>
          <a:endParaRPr lang="zh-CN" altLang="en-US"/>
        </a:p>
      </dgm:t>
    </dgm:pt>
    <dgm:pt modelId="{AF395878-D428-4DFC-94C4-C9471BD4893A}">
      <dgm:prSet/>
      <dgm:spPr/>
      <dgm:t>
        <a:bodyPr/>
        <a:lstStyle/>
        <a:p>
          <a:pPr rtl="0"/>
          <a:r>
            <a:rPr lang="zh-CN" altLang="en-US" dirty="0" smtClean="0"/>
            <a:t>其他（如</a:t>
          </a:r>
          <a:r>
            <a:rPr lang="zh-CN" dirty="0" smtClean="0"/>
            <a:t>关联规则分析</a:t>
          </a:r>
          <a:endParaRPr lang="zh-CN" dirty="0"/>
        </a:p>
      </dgm:t>
    </dgm:pt>
    <dgm:pt modelId="{96FA90EB-DEA0-4AE4-9A2D-C25F093C43E3}" type="parTrans" cxnId="{F69D08B7-0472-462F-959E-267D77816BB7}">
      <dgm:prSet/>
      <dgm:spPr/>
      <dgm:t>
        <a:bodyPr/>
        <a:lstStyle/>
        <a:p>
          <a:endParaRPr lang="zh-CN" altLang="en-US"/>
        </a:p>
      </dgm:t>
    </dgm:pt>
    <dgm:pt modelId="{D708D2DC-D721-4284-B1EF-AA86FFF74818}" type="sibTrans" cxnId="{F69D08B7-0472-462F-959E-267D77816BB7}">
      <dgm:prSet/>
      <dgm:spPr/>
      <dgm:t>
        <a:bodyPr/>
        <a:lstStyle/>
        <a:p>
          <a:endParaRPr lang="zh-CN" altLang="en-US"/>
        </a:p>
      </dgm:t>
    </dgm:pt>
    <dgm:pt modelId="{0ACDAEB3-C555-4801-ADBD-C384CB6961A7}" type="pres">
      <dgm:prSet presAssocID="{92219E52-FDF9-4AB3-8AA8-23B4C6C80184}" presName="hierChild1" presStyleCnt="0">
        <dgm:presLayoutVars>
          <dgm:orgChart val="1"/>
          <dgm:chPref val="1"/>
          <dgm:dir/>
          <dgm:animOne val="branch"/>
          <dgm:animLvl val="lvl"/>
          <dgm:resizeHandles/>
        </dgm:presLayoutVars>
      </dgm:prSet>
      <dgm:spPr/>
      <dgm:t>
        <a:bodyPr/>
        <a:lstStyle/>
        <a:p>
          <a:endParaRPr lang="zh-CN" altLang="en-US"/>
        </a:p>
      </dgm:t>
    </dgm:pt>
    <dgm:pt modelId="{469F36A2-D20D-4BBC-8036-EDD39FF3CDB3}" type="pres">
      <dgm:prSet presAssocID="{320E03EA-C012-4CCE-950C-D1CC53EFED5C}" presName="hierRoot1" presStyleCnt="0">
        <dgm:presLayoutVars>
          <dgm:hierBranch val="init"/>
        </dgm:presLayoutVars>
      </dgm:prSet>
      <dgm:spPr/>
    </dgm:pt>
    <dgm:pt modelId="{13EC2495-DC19-44A3-BF4B-37D429B59457}" type="pres">
      <dgm:prSet presAssocID="{320E03EA-C012-4CCE-950C-D1CC53EFED5C}" presName="rootComposite1" presStyleCnt="0"/>
      <dgm:spPr/>
    </dgm:pt>
    <dgm:pt modelId="{67AE9B20-6B88-4B93-A286-0C9BD90840A3}" type="pres">
      <dgm:prSet presAssocID="{320E03EA-C012-4CCE-950C-D1CC53EFED5C}" presName="rootText1" presStyleLbl="node0" presStyleIdx="0" presStyleCnt="1">
        <dgm:presLayoutVars>
          <dgm:chPref val="3"/>
        </dgm:presLayoutVars>
      </dgm:prSet>
      <dgm:spPr/>
      <dgm:t>
        <a:bodyPr/>
        <a:lstStyle/>
        <a:p>
          <a:endParaRPr lang="zh-CN" altLang="en-US"/>
        </a:p>
      </dgm:t>
    </dgm:pt>
    <dgm:pt modelId="{95BB8888-37F8-4A14-BB6F-85B889591DE4}" type="pres">
      <dgm:prSet presAssocID="{320E03EA-C012-4CCE-950C-D1CC53EFED5C}" presName="rootConnector1" presStyleLbl="node1" presStyleIdx="0" presStyleCnt="0"/>
      <dgm:spPr/>
      <dgm:t>
        <a:bodyPr/>
        <a:lstStyle/>
        <a:p>
          <a:endParaRPr lang="zh-CN" altLang="en-US"/>
        </a:p>
      </dgm:t>
    </dgm:pt>
    <dgm:pt modelId="{6D1BBA9D-FB86-4C02-A407-BFC5EE9E4139}" type="pres">
      <dgm:prSet presAssocID="{320E03EA-C012-4CCE-950C-D1CC53EFED5C}" presName="hierChild2" presStyleCnt="0"/>
      <dgm:spPr/>
    </dgm:pt>
    <dgm:pt modelId="{6BF62473-8415-4D94-8C96-79E867FC50DE}" type="pres">
      <dgm:prSet presAssocID="{A9252703-C4ED-4522-9CAE-B9EF2A2ACFBA}" presName="Name64" presStyleLbl="parChTrans1D2" presStyleIdx="0" presStyleCnt="2"/>
      <dgm:spPr/>
      <dgm:t>
        <a:bodyPr/>
        <a:lstStyle/>
        <a:p>
          <a:endParaRPr lang="zh-CN" altLang="en-US"/>
        </a:p>
      </dgm:t>
    </dgm:pt>
    <dgm:pt modelId="{2E17E7BB-7A8E-46AE-94E0-E438D6B6188A}" type="pres">
      <dgm:prSet presAssocID="{9104E5CA-5B26-4977-A60A-98B04EB05970}" presName="hierRoot2" presStyleCnt="0">
        <dgm:presLayoutVars>
          <dgm:hierBranch val="init"/>
        </dgm:presLayoutVars>
      </dgm:prSet>
      <dgm:spPr/>
    </dgm:pt>
    <dgm:pt modelId="{53A2CB1E-872C-46A6-B405-03E602452656}" type="pres">
      <dgm:prSet presAssocID="{9104E5CA-5B26-4977-A60A-98B04EB05970}" presName="rootComposite" presStyleCnt="0"/>
      <dgm:spPr/>
    </dgm:pt>
    <dgm:pt modelId="{60CD9537-6263-4CF4-BA35-26709D25FF42}" type="pres">
      <dgm:prSet presAssocID="{9104E5CA-5B26-4977-A60A-98B04EB05970}" presName="rootText" presStyleLbl="node2" presStyleIdx="0" presStyleCnt="2">
        <dgm:presLayoutVars>
          <dgm:chPref val="3"/>
        </dgm:presLayoutVars>
      </dgm:prSet>
      <dgm:spPr/>
      <dgm:t>
        <a:bodyPr/>
        <a:lstStyle/>
        <a:p>
          <a:endParaRPr lang="zh-CN" altLang="en-US"/>
        </a:p>
      </dgm:t>
    </dgm:pt>
    <dgm:pt modelId="{C7837BB1-6CFD-40E3-9589-93B188BC78B4}" type="pres">
      <dgm:prSet presAssocID="{9104E5CA-5B26-4977-A60A-98B04EB05970}" presName="rootConnector" presStyleLbl="node2" presStyleIdx="0" presStyleCnt="2"/>
      <dgm:spPr/>
      <dgm:t>
        <a:bodyPr/>
        <a:lstStyle/>
        <a:p>
          <a:endParaRPr lang="zh-CN" altLang="en-US"/>
        </a:p>
      </dgm:t>
    </dgm:pt>
    <dgm:pt modelId="{8D38C9C9-A92F-443B-A015-9A12832A80F3}" type="pres">
      <dgm:prSet presAssocID="{9104E5CA-5B26-4977-A60A-98B04EB05970}" presName="hierChild4" presStyleCnt="0"/>
      <dgm:spPr/>
    </dgm:pt>
    <dgm:pt modelId="{0C15F319-0954-4D07-8984-6CD4DBA8D503}" type="pres">
      <dgm:prSet presAssocID="{F5511B23-BABE-40C5-89C2-3B7CC916EE58}" presName="Name64" presStyleLbl="parChTrans1D3" presStyleIdx="0" presStyleCnt="9"/>
      <dgm:spPr/>
      <dgm:t>
        <a:bodyPr/>
        <a:lstStyle/>
        <a:p>
          <a:endParaRPr lang="zh-CN" altLang="en-US"/>
        </a:p>
      </dgm:t>
    </dgm:pt>
    <dgm:pt modelId="{F52A3E64-A2E2-428D-955E-C0921D6F686C}" type="pres">
      <dgm:prSet presAssocID="{B4D93FCC-A46F-4CD8-81E9-AE55073D1D3C}" presName="hierRoot2" presStyleCnt="0">
        <dgm:presLayoutVars>
          <dgm:hierBranch val="init"/>
        </dgm:presLayoutVars>
      </dgm:prSet>
      <dgm:spPr/>
    </dgm:pt>
    <dgm:pt modelId="{0468166E-FB93-4857-9A08-28EB77D6CD93}" type="pres">
      <dgm:prSet presAssocID="{B4D93FCC-A46F-4CD8-81E9-AE55073D1D3C}" presName="rootComposite" presStyleCnt="0"/>
      <dgm:spPr/>
    </dgm:pt>
    <dgm:pt modelId="{79EF000E-6637-493F-9E29-8E76AC957DCA}" type="pres">
      <dgm:prSet presAssocID="{B4D93FCC-A46F-4CD8-81E9-AE55073D1D3C}" presName="rootText" presStyleLbl="node3" presStyleIdx="0" presStyleCnt="9" custScaleX="136025" custLinFactNeighborX="11331">
        <dgm:presLayoutVars>
          <dgm:chPref val="3"/>
        </dgm:presLayoutVars>
      </dgm:prSet>
      <dgm:spPr/>
      <dgm:t>
        <a:bodyPr/>
        <a:lstStyle/>
        <a:p>
          <a:endParaRPr lang="zh-CN" altLang="en-US"/>
        </a:p>
      </dgm:t>
    </dgm:pt>
    <dgm:pt modelId="{7584C3CE-832E-4CB9-94AB-B4F9A3D8FC67}" type="pres">
      <dgm:prSet presAssocID="{B4D93FCC-A46F-4CD8-81E9-AE55073D1D3C}" presName="rootConnector" presStyleLbl="node3" presStyleIdx="0" presStyleCnt="9"/>
      <dgm:spPr/>
      <dgm:t>
        <a:bodyPr/>
        <a:lstStyle/>
        <a:p>
          <a:endParaRPr lang="zh-CN" altLang="en-US"/>
        </a:p>
      </dgm:t>
    </dgm:pt>
    <dgm:pt modelId="{7422CC02-E2E6-4C87-91FE-B53267F86690}" type="pres">
      <dgm:prSet presAssocID="{B4D93FCC-A46F-4CD8-81E9-AE55073D1D3C}" presName="hierChild4" presStyleCnt="0"/>
      <dgm:spPr/>
    </dgm:pt>
    <dgm:pt modelId="{9AD5D4C6-6C19-45EE-8F35-505A4818A803}" type="pres">
      <dgm:prSet presAssocID="{B4D93FCC-A46F-4CD8-81E9-AE55073D1D3C}" presName="hierChild5" presStyleCnt="0"/>
      <dgm:spPr/>
    </dgm:pt>
    <dgm:pt modelId="{011A92F8-2ABC-4C98-A538-9C00A009C7D6}" type="pres">
      <dgm:prSet presAssocID="{46AEBF1B-B5C1-468B-AEB2-1FB42BF92F9D}" presName="Name64" presStyleLbl="parChTrans1D3" presStyleIdx="1" presStyleCnt="9"/>
      <dgm:spPr/>
      <dgm:t>
        <a:bodyPr/>
        <a:lstStyle/>
        <a:p>
          <a:endParaRPr lang="zh-CN" altLang="en-US"/>
        </a:p>
      </dgm:t>
    </dgm:pt>
    <dgm:pt modelId="{06D6FC48-8CDA-4354-8D3A-C0998441A034}" type="pres">
      <dgm:prSet presAssocID="{B3BD3A34-F1ED-4694-B6FA-8359869C8C7E}" presName="hierRoot2" presStyleCnt="0">
        <dgm:presLayoutVars>
          <dgm:hierBranch val="init"/>
        </dgm:presLayoutVars>
      </dgm:prSet>
      <dgm:spPr/>
    </dgm:pt>
    <dgm:pt modelId="{9498B477-C19D-4320-82B5-611AED0237B3}" type="pres">
      <dgm:prSet presAssocID="{B3BD3A34-F1ED-4694-B6FA-8359869C8C7E}" presName="rootComposite" presStyleCnt="0"/>
      <dgm:spPr/>
    </dgm:pt>
    <dgm:pt modelId="{EE91A25B-9FD3-4B1C-987F-61F757A53F05}" type="pres">
      <dgm:prSet presAssocID="{B3BD3A34-F1ED-4694-B6FA-8359869C8C7E}" presName="rootText" presStyleLbl="node3" presStyleIdx="1" presStyleCnt="9" custScaleX="136025" custLinFactNeighborX="11331">
        <dgm:presLayoutVars>
          <dgm:chPref val="3"/>
        </dgm:presLayoutVars>
      </dgm:prSet>
      <dgm:spPr/>
      <dgm:t>
        <a:bodyPr/>
        <a:lstStyle/>
        <a:p>
          <a:endParaRPr lang="zh-CN" altLang="en-US"/>
        </a:p>
      </dgm:t>
    </dgm:pt>
    <dgm:pt modelId="{B3D9C9F6-D9AB-416A-8E6A-36F4C5925B55}" type="pres">
      <dgm:prSet presAssocID="{B3BD3A34-F1ED-4694-B6FA-8359869C8C7E}" presName="rootConnector" presStyleLbl="node3" presStyleIdx="1" presStyleCnt="9"/>
      <dgm:spPr/>
      <dgm:t>
        <a:bodyPr/>
        <a:lstStyle/>
        <a:p>
          <a:endParaRPr lang="zh-CN" altLang="en-US"/>
        </a:p>
      </dgm:t>
    </dgm:pt>
    <dgm:pt modelId="{9FFBC61B-F829-471D-B50E-2BB12AF01A14}" type="pres">
      <dgm:prSet presAssocID="{B3BD3A34-F1ED-4694-B6FA-8359869C8C7E}" presName="hierChild4" presStyleCnt="0"/>
      <dgm:spPr/>
    </dgm:pt>
    <dgm:pt modelId="{8D60ABE6-F7FB-41B1-8E38-4D00DB033840}" type="pres">
      <dgm:prSet presAssocID="{B3BD3A34-F1ED-4694-B6FA-8359869C8C7E}" presName="hierChild5" presStyleCnt="0"/>
      <dgm:spPr/>
    </dgm:pt>
    <dgm:pt modelId="{3E457EB9-B8BF-40F9-A87D-9660B324CF6B}" type="pres">
      <dgm:prSet presAssocID="{CCE5DBB1-786B-450D-BE7F-D77BBA558440}" presName="Name64" presStyleLbl="parChTrans1D3" presStyleIdx="2" presStyleCnt="9"/>
      <dgm:spPr/>
      <dgm:t>
        <a:bodyPr/>
        <a:lstStyle/>
        <a:p>
          <a:endParaRPr lang="zh-CN" altLang="en-US"/>
        </a:p>
      </dgm:t>
    </dgm:pt>
    <dgm:pt modelId="{8E948485-7B11-457F-8704-192A67D561BF}" type="pres">
      <dgm:prSet presAssocID="{F0A04C30-82C7-4F2F-9BC4-694D56EE08F7}" presName="hierRoot2" presStyleCnt="0">
        <dgm:presLayoutVars>
          <dgm:hierBranch val="init"/>
        </dgm:presLayoutVars>
      </dgm:prSet>
      <dgm:spPr/>
    </dgm:pt>
    <dgm:pt modelId="{AAE27F6C-1B44-4535-ABDC-2DE8E116CE4C}" type="pres">
      <dgm:prSet presAssocID="{F0A04C30-82C7-4F2F-9BC4-694D56EE08F7}" presName="rootComposite" presStyleCnt="0"/>
      <dgm:spPr/>
    </dgm:pt>
    <dgm:pt modelId="{1BF91F4E-5465-4C6F-8960-7C54BF53A8EF}" type="pres">
      <dgm:prSet presAssocID="{F0A04C30-82C7-4F2F-9BC4-694D56EE08F7}" presName="rootText" presStyleLbl="node3" presStyleIdx="2" presStyleCnt="9" custScaleX="136025" custLinFactNeighborX="11331">
        <dgm:presLayoutVars>
          <dgm:chPref val="3"/>
        </dgm:presLayoutVars>
      </dgm:prSet>
      <dgm:spPr/>
      <dgm:t>
        <a:bodyPr/>
        <a:lstStyle/>
        <a:p>
          <a:endParaRPr lang="zh-CN" altLang="en-US"/>
        </a:p>
      </dgm:t>
    </dgm:pt>
    <dgm:pt modelId="{3481FB37-63C7-4FF5-92FD-A66CD817DDCA}" type="pres">
      <dgm:prSet presAssocID="{F0A04C30-82C7-4F2F-9BC4-694D56EE08F7}" presName="rootConnector" presStyleLbl="node3" presStyleIdx="2" presStyleCnt="9"/>
      <dgm:spPr/>
      <dgm:t>
        <a:bodyPr/>
        <a:lstStyle/>
        <a:p>
          <a:endParaRPr lang="zh-CN" altLang="en-US"/>
        </a:p>
      </dgm:t>
    </dgm:pt>
    <dgm:pt modelId="{989E8854-E17B-47C7-9A17-C65116D7F3A5}" type="pres">
      <dgm:prSet presAssocID="{F0A04C30-82C7-4F2F-9BC4-694D56EE08F7}" presName="hierChild4" presStyleCnt="0"/>
      <dgm:spPr/>
    </dgm:pt>
    <dgm:pt modelId="{1D6D374B-E8D1-467E-9CE0-36E76FFAD3D0}" type="pres">
      <dgm:prSet presAssocID="{F0A04C30-82C7-4F2F-9BC4-694D56EE08F7}" presName="hierChild5" presStyleCnt="0"/>
      <dgm:spPr/>
    </dgm:pt>
    <dgm:pt modelId="{B7F7E31C-A0DD-48D4-98D0-8593C679F0AF}" type="pres">
      <dgm:prSet presAssocID="{587D3A30-C783-4C7D-ABCE-DF065851F322}" presName="Name64" presStyleLbl="parChTrans1D3" presStyleIdx="3" presStyleCnt="9"/>
      <dgm:spPr/>
      <dgm:t>
        <a:bodyPr/>
        <a:lstStyle/>
        <a:p>
          <a:endParaRPr lang="zh-CN" altLang="en-US"/>
        </a:p>
      </dgm:t>
    </dgm:pt>
    <dgm:pt modelId="{3F3F35D8-57A7-46D1-9A3F-D8524888B71F}" type="pres">
      <dgm:prSet presAssocID="{C4CA2EF6-F5E9-4147-AB52-536C2FFFBA85}" presName="hierRoot2" presStyleCnt="0">
        <dgm:presLayoutVars>
          <dgm:hierBranch val="init"/>
        </dgm:presLayoutVars>
      </dgm:prSet>
      <dgm:spPr/>
    </dgm:pt>
    <dgm:pt modelId="{67A8DD1D-EDA8-4A33-8994-3A21EBB8BAEC}" type="pres">
      <dgm:prSet presAssocID="{C4CA2EF6-F5E9-4147-AB52-536C2FFFBA85}" presName="rootComposite" presStyleCnt="0"/>
      <dgm:spPr/>
    </dgm:pt>
    <dgm:pt modelId="{9A43335D-C7AC-4D19-9999-37EAE7B32B24}" type="pres">
      <dgm:prSet presAssocID="{C4CA2EF6-F5E9-4147-AB52-536C2FFFBA85}" presName="rootText" presStyleLbl="node3" presStyleIdx="3" presStyleCnt="9" custScaleX="136025" custLinFactNeighborX="11331">
        <dgm:presLayoutVars>
          <dgm:chPref val="3"/>
        </dgm:presLayoutVars>
      </dgm:prSet>
      <dgm:spPr/>
      <dgm:t>
        <a:bodyPr/>
        <a:lstStyle/>
        <a:p>
          <a:endParaRPr lang="zh-CN" altLang="en-US"/>
        </a:p>
      </dgm:t>
    </dgm:pt>
    <dgm:pt modelId="{4E4A3E31-33F6-4AA4-BA66-019F51CB1853}" type="pres">
      <dgm:prSet presAssocID="{C4CA2EF6-F5E9-4147-AB52-536C2FFFBA85}" presName="rootConnector" presStyleLbl="node3" presStyleIdx="3" presStyleCnt="9"/>
      <dgm:spPr/>
      <dgm:t>
        <a:bodyPr/>
        <a:lstStyle/>
        <a:p>
          <a:endParaRPr lang="zh-CN" altLang="en-US"/>
        </a:p>
      </dgm:t>
    </dgm:pt>
    <dgm:pt modelId="{F7756F84-FAD9-4D4B-8A1B-844D0248ED46}" type="pres">
      <dgm:prSet presAssocID="{C4CA2EF6-F5E9-4147-AB52-536C2FFFBA85}" presName="hierChild4" presStyleCnt="0"/>
      <dgm:spPr/>
    </dgm:pt>
    <dgm:pt modelId="{7ED13596-1642-4F57-BAED-DCC1065CC888}" type="pres">
      <dgm:prSet presAssocID="{C4CA2EF6-F5E9-4147-AB52-536C2FFFBA85}" presName="hierChild5" presStyleCnt="0"/>
      <dgm:spPr/>
    </dgm:pt>
    <dgm:pt modelId="{B8D29E16-3BA4-444A-8EAD-503701DA1FA1}" type="pres">
      <dgm:prSet presAssocID="{0E5328AC-B8C2-4F07-ACF4-4D1919B0951A}" presName="Name64" presStyleLbl="parChTrans1D3" presStyleIdx="4" presStyleCnt="9"/>
      <dgm:spPr/>
      <dgm:t>
        <a:bodyPr/>
        <a:lstStyle/>
        <a:p>
          <a:endParaRPr lang="zh-CN" altLang="en-US"/>
        </a:p>
      </dgm:t>
    </dgm:pt>
    <dgm:pt modelId="{55BB3438-8316-45EE-A7C0-CD823AB3EE86}" type="pres">
      <dgm:prSet presAssocID="{C78DD1FA-C0C7-4A6A-A7DC-17A45B2CB6DD}" presName="hierRoot2" presStyleCnt="0">
        <dgm:presLayoutVars>
          <dgm:hierBranch val="init"/>
        </dgm:presLayoutVars>
      </dgm:prSet>
      <dgm:spPr/>
    </dgm:pt>
    <dgm:pt modelId="{83A6B162-DE59-4C7D-830C-B6113A2FBAB4}" type="pres">
      <dgm:prSet presAssocID="{C78DD1FA-C0C7-4A6A-A7DC-17A45B2CB6DD}" presName="rootComposite" presStyleCnt="0"/>
      <dgm:spPr/>
    </dgm:pt>
    <dgm:pt modelId="{BC94FF34-F9E8-48DE-B6D9-265804B947A9}" type="pres">
      <dgm:prSet presAssocID="{C78DD1FA-C0C7-4A6A-A7DC-17A45B2CB6DD}" presName="rootText" presStyleLbl="node3" presStyleIdx="4" presStyleCnt="9" custScaleX="136025" custLinFactNeighborX="11331">
        <dgm:presLayoutVars>
          <dgm:chPref val="3"/>
        </dgm:presLayoutVars>
      </dgm:prSet>
      <dgm:spPr/>
      <dgm:t>
        <a:bodyPr/>
        <a:lstStyle/>
        <a:p>
          <a:endParaRPr lang="zh-CN" altLang="en-US"/>
        </a:p>
      </dgm:t>
    </dgm:pt>
    <dgm:pt modelId="{3DCCE3AA-EB7F-4470-83F8-3BACE4B804D3}" type="pres">
      <dgm:prSet presAssocID="{C78DD1FA-C0C7-4A6A-A7DC-17A45B2CB6DD}" presName="rootConnector" presStyleLbl="node3" presStyleIdx="4" presStyleCnt="9"/>
      <dgm:spPr/>
      <dgm:t>
        <a:bodyPr/>
        <a:lstStyle/>
        <a:p>
          <a:endParaRPr lang="zh-CN" altLang="en-US"/>
        </a:p>
      </dgm:t>
    </dgm:pt>
    <dgm:pt modelId="{9C788593-FA01-4B22-8C36-415F24AF05F3}" type="pres">
      <dgm:prSet presAssocID="{C78DD1FA-C0C7-4A6A-A7DC-17A45B2CB6DD}" presName="hierChild4" presStyleCnt="0"/>
      <dgm:spPr/>
    </dgm:pt>
    <dgm:pt modelId="{396CE619-7E99-42BD-9159-F1AB37C46A15}" type="pres">
      <dgm:prSet presAssocID="{C78DD1FA-C0C7-4A6A-A7DC-17A45B2CB6DD}" presName="hierChild5" presStyleCnt="0"/>
      <dgm:spPr/>
    </dgm:pt>
    <dgm:pt modelId="{FDE3A63E-317F-42AE-95AF-729E8080F2A9}" type="pres">
      <dgm:prSet presAssocID="{A5E637AC-4EE2-4451-B88C-1B08246CCE46}" presName="Name64" presStyleLbl="parChTrans1D3" presStyleIdx="5" presStyleCnt="9"/>
      <dgm:spPr/>
      <dgm:t>
        <a:bodyPr/>
        <a:lstStyle/>
        <a:p>
          <a:endParaRPr lang="zh-CN" altLang="en-US"/>
        </a:p>
      </dgm:t>
    </dgm:pt>
    <dgm:pt modelId="{E43ACE60-F876-4A8C-8AE6-1C8227AD044B}" type="pres">
      <dgm:prSet presAssocID="{926C7ABE-3465-4A5F-992D-1D3BCABDC7C2}" presName="hierRoot2" presStyleCnt="0">
        <dgm:presLayoutVars>
          <dgm:hierBranch val="init"/>
        </dgm:presLayoutVars>
      </dgm:prSet>
      <dgm:spPr/>
    </dgm:pt>
    <dgm:pt modelId="{FF44B3DD-2B9F-4180-8325-E6E42B483C65}" type="pres">
      <dgm:prSet presAssocID="{926C7ABE-3465-4A5F-992D-1D3BCABDC7C2}" presName="rootComposite" presStyleCnt="0"/>
      <dgm:spPr/>
    </dgm:pt>
    <dgm:pt modelId="{6078B4E1-DEDB-41BF-A51F-08BFD4EF17F5}" type="pres">
      <dgm:prSet presAssocID="{926C7ABE-3465-4A5F-992D-1D3BCABDC7C2}" presName="rootText" presStyleLbl="node3" presStyleIdx="5" presStyleCnt="9" custScaleX="136025" custLinFactNeighborX="11331">
        <dgm:presLayoutVars>
          <dgm:chPref val="3"/>
        </dgm:presLayoutVars>
      </dgm:prSet>
      <dgm:spPr/>
      <dgm:t>
        <a:bodyPr/>
        <a:lstStyle/>
        <a:p>
          <a:endParaRPr lang="zh-CN" altLang="en-US"/>
        </a:p>
      </dgm:t>
    </dgm:pt>
    <dgm:pt modelId="{050F9176-B922-4931-84A8-849AFAA3E6E9}" type="pres">
      <dgm:prSet presAssocID="{926C7ABE-3465-4A5F-992D-1D3BCABDC7C2}" presName="rootConnector" presStyleLbl="node3" presStyleIdx="5" presStyleCnt="9"/>
      <dgm:spPr/>
      <dgm:t>
        <a:bodyPr/>
        <a:lstStyle/>
        <a:p>
          <a:endParaRPr lang="zh-CN" altLang="en-US"/>
        </a:p>
      </dgm:t>
    </dgm:pt>
    <dgm:pt modelId="{FCE46CC2-8003-4473-8ECC-49488E001514}" type="pres">
      <dgm:prSet presAssocID="{926C7ABE-3465-4A5F-992D-1D3BCABDC7C2}" presName="hierChild4" presStyleCnt="0"/>
      <dgm:spPr/>
    </dgm:pt>
    <dgm:pt modelId="{4EAA63B4-DF8A-4F40-946C-C8203EE610A5}" type="pres">
      <dgm:prSet presAssocID="{926C7ABE-3465-4A5F-992D-1D3BCABDC7C2}" presName="hierChild5" presStyleCnt="0"/>
      <dgm:spPr/>
    </dgm:pt>
    <dgm:pt modelId="{73E0C78C-239B-495C-91D8-22E0B233E80B}" type="pres">
      <dgm:prSet presAssocID="{96FA90EB-DEA0-4AE4-9A2D-C25F093C43E3}" presName="Name64" presStyleLbl="parChTrans1D3" presStyleIdx="6" presStyleCnt="9"/>
      <dgm:spPr/>
      <dgm:t>
        <a:bodyPr/>
        <a:lstStyle/>
        <a:p>
          <a:endParaRPr lang="zh-CN" altLang="en-US"/>
        </a:p>
      </dgm:t>
    </dgm:pt>
    <dgm:pt modelId="{1CB4CD5C-E2DA-4630-A4E9-98AB0E98A367}" type="pres">
      <dgm:prSet presAssocID="{AF395878-D428-4DFC-94C4-C9471BD4893A}" presName="hierRoot2" presStyleCnt="0">
        <dgm:presLayoutVars>
          <dgm:hierBranch val="init"/>
        </dgm:presLayoutVars>
      </dgm:prSet>
      <dgm:spPr/>
    </dgm:pt>
    <dgm:pt modelId="{AFD262EB-9234-49B2-895D-E3848657D3EC}" type="pres">
      <dgm:prSet presAssocID="{AF395878-D428-4DFC-94C4-C9471BD4893A}" presName="rootComposite" presStyleCnt="0"/>
      <dgm:spPr/>
    </dgm:pt>
    <dgm:pt modelId="{8686E085-C261-4667-822B-809F20C5BD31}" type="pres">
      <dgm:prSet presAssocID="{AF395878-D428-4DFC-94C4-C9471BD4893A}" presName="rootText" presStyleLbl="node3" presStyleIdx="6" presStyleCnt="9" custScaleX="136025" custLinFactNeighborX="11331">
        <dgm:presLayoutVars>
          <dgm:chPref val="3"/>
        </dgm:presLayoutVars>
      </dgm:prSet>
      <dgm:spPr/>
      <dgm:t>
        <a:bodyPr/>
        <a:lstStyle/>
        <a:p>
          <a:endParaRPr lang="zh-CN" altLang="en-US"/>
        </a:p>
      </dgm:t>
    </dgm:pt>
    <dgm:pt modelId="{3C71A806-8146-44DD-9E00-B432ECA62F2F}" type="pres">
      <dgm:prSet presAssocID="{AF395878-D428-4DFC-94C4-C9471BD4893A}" presName="rootConnector" presStyleLbl="node3" presStyleIdx="6" presStyleCnt="9"/>
      <dgm:spPr/>
      <dgm:t>
        <a:bodyPr/>
        <a:lstStyle/>
        <a:p>
          <a:endParaRPr lang="zh-CN" altLang="en-US"/>
        </a:p>
      </dgm:t>
    </dgm:pt>
    <dgm:pt modelId="{40400C6C-6553-458E-8EFD-0B2EC8DC41B0}" type="pres">
      <dgm:prSet presAssocID="{AF395878-D428-4DFC-94C4-C9471BD4893A}" presName="hierChild4" presStyleCnt="0"/>
      <dgm:spPr/>
    </dgm:pt>
    <dgm:pt modelId="{423A00A2-BBA8-4424-A541-A694AA8104AC}" type="pres">
      <dgm:prSet presAssocID="{AF395878-D428-4DFC-94C4-C9471BD4893A}" presName="hierChild5" presStyleCnt="0"/>
      <dgm:spPr/>
    </dgm:pt>
    <dgm:pt modelId="{BBAC26E9-CEB2-415E-A413-AA73A6C0F81F}" type="pres">
      <dgm:prSet presAssocID="{9104E5CA-5B26-4977-A60A-98B04EB05970}" presName="hierChild5" presStyleCnt="0"/>
      <dgm:spPr/>
    </dgm:pt>
    <dgm:pt modelId="{A68A84A0-38AC-4B72-9353-516FF2B66422}" type="pres">
      <dgm:prSet presAssocID="{2619F553-0B82-4ABC-896C-4A2330318DFA}" presName="Name64" presStyleLbl="parChTrans1D2" presStyleIdx="1" presStyleCnt="2"/>
      <dgm:spPr/>
      <dgm:t>
        <a:bodyPr/>
        <a:lstStyle/>
        <a:p>
          <a:endParaRPr lang="zh-CN" altLang="en-US"/>
        </a:p>
      </dgm:t>
    </dgm:pt>
    <dgm:pt modelId="{DA24F015-19D1-4D8F-B8CD-092B927379E0}" type="pres">
      <dgm:prSet presAssocID="{DC7743D6-C24F-42D9-BF5D-F9F8388140E8}" presName="hierRoot2" presStyleCnt="0">
        <dgm:presLayoutVars>
          <dgm:hierBranch val="init"/>
        </dgm:presLayoutVars>
      </dgm:prSet>
      <dgm:spPr/>
    </dgm:pt>
    <dgm:pt modelId="{A3AD1B07-21E4-47D8-B013-ADC932ED489C}" type="pres">
      <dgm:prSet presAssocID="{DC7743D6-C24F-42D9-BF5D-F9F8388140E8}" presName="rootComposite" presStyleCnt="0"/>
      <dgm:spPr/>
    </dgm:pt>
    <dgm:pt modelId="{B06797EF-8056-4587-8E10-5337A49B075A}" type="pres">
      <dgm:prSet presAssocID="{DC7743D6-C24F-42D9-BF5D-F9F8388140E8}" presName="rootText" presStyleLbl="node2" presStyleIdx="1" presStyleCnt="2">
        <dgm:presLayoutVars>
          <dgm:chPref val="3"/>
        </dgm:presLayoutVars>
      </dgm:prSet>
      <dgm:spPr/>
      <dgm:t>
        <a:bodyPr/>
        <a:lstStyle/>
        <a:p>
          <a:endParaRPr lang="zh-CN" altLang="en-US"/>
        </a:p>
      </dgm:t>
    </dgm:pt>
    <dgm:pt modelId="{193D32A4-47F6-406D-9F7A-1E3934BB61C9}" type="pres">
      <dgm:prSet presAssocID="{DC7743D6-C24F-42D9-BF5D-F9F8388140E8}" presName="rootConnector" presStyleLbl="node2" presStyleIdx="1" presStyleCnt="2"/>
      <dgm:spPr/>
      <dgm:t>
        <a:bodyPr/>
        <a:lstStyle/>
        <a:p>
          <a:endParaRPr lang="zh-CN" altLang="en-US"/>
        </a:p>
      </dgm:t>
    </dgm:pt>
    <dgm:pt modelId="{15FF5015-A28C-40C6-B344-FA20C535FE43}" type="pres">
      <dgm:prSet presAssocID="{DC7743D6-C24F-42D9-BF5D-F9F8388140E8}" presName="hierChild4" presStyleCnt="0"/>
      <dgm:spPr/>
    </dgm:pt>
    <dgm:pt modelId="{F8534F1F-A1A5-4B1B-9A78-90720B0F7D09}" type="pres">
      <dgm:prSet presAssocID="{AB8E4390-6089-4D6E-A42B-2D643BEB892E}" presName="Name64" presStyleLbl="parChTrans1D3" presStyleIdx="7" presStyleCnt="9"/>
      <dgm:spPr/>
      <dgm:t>
        <a:bodyPr/>
        <a:lstStyle/>
        <a:p>
          <a:endParaRPr lang="zh-CN" altLang="en-US"/>
        </a:p>
      </dgm:t>
    </dgm:pt>
    <dgm:pt modelId="{F9CE6AAF-7EBC-4DA9-BF4E-2D2B11C24AB4}" type="pres">
      <dgm:prSet presAssocID="{BE031CF9-1C1C-44B2-A0DF-445DC6C70C61}" presName="hierRoot2" presStyleCnt="0">
        <dgm:presLayoutVars>
          <dgm:hierBranch val="init"/>
        </dgm:presLayoutVars>
      </dgm:prSet>
      <dgm:spPr/>
    </dgm:pt>
    <dgm:pt modelId="{2474804B-56CD-4D8C-8F25-6A43FF392C1A}" type="pres">
      <dgm:prSet presAssocID="{BE031CF9-1C1C-44B2-A0DF-445DC6C70C61}" presName="rootComposite" presStyleCnt="0"/>
      <dgm:spPr/>
    </dgm:pt>
    <dgm:pt modelId="{2D8F7B11-749B-42AF-8E75-22D251F3DAF1}" type="pres">
      <dgm:prSet presAssocID="{BE031CF9-1C1C-44B2-A0DF-445DC6C70C61}" presName="rootText" presStyleLbl="node3" presStyleIdx="7" presStyleCnt="9" custScaleX="136025" custLinFactNeighborX="33994">
        <dgm:presLayoutVars>
          <dgm:chPref val="3"/>
        </dgm:presLayoutVars>
      </dgm:prSet>
      <dgm:spPr/>
      <dgm:t>
        <a:bodyPr/>
        <a:lstStyle/>
        <a:p>
          <a:endParaRPr lang="zh-CN" altLang="en-US"/>
        </a:p>
      </dgm:t>
    </dgm:pt>
    <dgm:pt modelId="{A61EE198-AB5A-46B7-8F6B-BB43384CEF15}" type="pres">
      <dgm:prSet presAssocID="{BE031CF9-1C1C-44B2-A0DF-445DC6C70C61}" presName="rootConnector" presStyleLbl="node3" presStyleIdx="7" presStyleCnt="9"/>
      <dgm:spPr/>
      <dgm:t>
        <a:bodyPr/>
        <a:lstStyle/>
        <a:p>
          <a:endParaRPr lang="zh-CN" altLang="en-US"/>
        </a:p>
      </dgm:t>
    </dgm:pt>
    <dgm:pt modelId="{B9343404-EFC4-4C0D-8355-F498FA00F60F}" type="pres">
      <dgm:prSet presAssocID="{BE031CF9-1C1C-44B2-A0DF-445DC6C70C61}" presName="hierChild4" presStyleCnt="0"/>
      <dgm:spPr/>
    </dgm:pt>
    <dgm:pt modelId="{1AD05158-D511-4F2F-817B-599F49E999DD}" type="pres">
      <dgm:prSet presAssocID="{BE031CF9-1C1C-44B2-A0DF-445DC6C70C61}" presName="hierChild5" presStyleCnt="0"/>
      <dgm:spPr/>
    </dgm:pt>
    <dgm:pt modelId="{886C2AD2-3D63-438F-BD44-26C5BB15D53F}" type="pres">
      <dgm:prSet presAssocID="{A8F145C7-4081-4002-8362-EC452787836E}" presName="Name64" presStyleLbl="parChTrans1D3" presStyleIdx="8" presStyleCnt="9"/>
      <dgm:spPr/>
      <dgm:t>
        <a:bodyPr/>
        <a:lstStyle/>
        <a:p>
          <a:endParaRPr lang="zh-CN" altLang="en-US"/>
        </a:p>
      </dgm:t>
    </dgm:pt>
    <dgm:pt modelId="{EF4126DB-5CC5-41FC-9CD6-33267FBE472E}" type="pres">
      <dgm:prSet presAssocID="{AE2D6ABA-A505-4BE7-95C4-9337F992F980}" presName="hierRoot2" presStyleCnt="0">
        <dgm:presLayoutVars>
          <dgm:hierBranch val="init"/>
        </dgm:presLayoutVars>
      </dgm:prSet>
      <dgm:spPr/>
    </dgm:pt>
    <dgm:pt modelId="{68D73811-6EA1-480A-B758-3D400F027C1E}" type="pres">
      <dgm:prSet presAssocID="{AE2D6ABA-A505-4BE7-95C4-9337F992F980}" presName="rootComposite" presStyleCnt="0"/>
      <dgm:spPr/>
    </dgm:pt>
    <dgm:pt modelId="{C291D151-07CD-40CE-AE61-095674BC4FE0}" type="pres">
      <dgm:prSet presAssocID="{AE2D6ABA-A505-4BE7-95C4-9337F992F980}" presName="rootText" presStyleLbl="node3" presStyleIdx="8" presStyleCnt="9" custScaleX="136025" custLinFactNeighborX="33994">
        <dgm:presLayoutVars>
          <dgm:chPref val="3"/>
        </dgm:presLayoutVars>
      </dgm:prSet>
      <dgm:spPr/>
      <dgm:t>
        <a:bodyPr/>
        <a:lstStyle/>
        <a:p>
          <a:endParaRPr lang="zh-CN" altLang="en-US"/>
        </a:p>
      </dgm:t>
    </dgm:pt>
    <dgm:pt modelId="{CCCAC000-A857-4543-B2F9-C08154D72B78}" type="pres">
      <dgm:prSet presAssocID="{AE2D6ABA-A505-4BE7-95C4-9337F992F980}" presName="rootConnector" presStyleLbl="node3" presStyleIdx="8" presStyleCnt="9"/>
      <dgm:spPr/>
      <dgm:t>
        <a:bodyPr/>
        <a:lstStyle/>
        <a:p>
          <a:endParaRPr lang="zh-CN" altLang="en-US"/>
        </a:p>
      </dgm:t>
    </dgm:pt>
    <dgm:pt modelId="{075650A2-4C4E-4C30-A7DC-7040BB0E6394}" type="pres">
      <dgm:prSet presAssocID="{AE2D6ABA-A505-4BE7-95C4-9337F992F980}" presName="hierChild4" presStyleCnt="0"/>
      <dgm:spPr/>
    </dgm:pt>
    <dgm:pt modelId="{56C031E5-0DB4-41A7-A166-0D6F614C91D7}" type="pres">
      <dgm:prSet presAssocID="{AE2D6ABA-A505-4BE7-95C4-9337F992F980}" presName="hierChild5" presStyleCnt="0"/>
      <dgm:spPr/>
    </dgm:pt>
    <dgm:pt modelId="{AFFE5AB3-B49F-482A-BFC0-9142488A3200}" type="pres">
      <dgm:prSet presAssocID="{DC7743D6-C24F-42D9-BF5D-F9F8388140E8}" presName="hierChild5" presStyleCnt="0"/>
      <dgm:spPr/>
    </dgm:pt>
    <dgm:pt modelId="{B8600844-DF33-4347-8D54-892BE2C24F73}" type="pres">
      <dgm:prSet presAssocID="{320E03EA-C012-4CCE-950C-D1CC53EFED5C}" presName="hierChild3" presStyleCnt="0"/>
      <dgm:spPr/>
    </dgm:pt>
  </dgm:ptLst>
  <dgm:cxnLst>
    <dgm:cxn modelId="{4DC1EA61-909D-451E-AB7C-39EB3D15B30B}" type="presOf" srcId="{9104E5CA-5B26-4977-A60A-98B04EB05970}" destId="{60CD9537-6263-4CF4-BA35-26709D25FF42}" srcOrd="0" destOrd="0" presId="urn:microsoft.com/office/officeart/2009/3/layout/HorizontalOrganizationChart"/>
    <dgm:cxn modelId="{A37BA757-ACFF-424D-8F0A-CB0CBA4FCA59}" type="presOf" srcId="{92219E52-FDF9-4AB3-8AA8-23B4C6C80184}" destId="{0ACDAEB3-C555-4801-ADBD-C384CB6961A7}" srcOrd="0" destOrd="0" presId="urn:microsoft.com/office/officeart/2009/3/layout/HorizontalOrganizationChart"/>
    <dgm:cxn modelId="{DE50F9A3-D96E-4917-BD2F-F1A047EB3AC2}" type="presOf" srcId="{2619F553-0B82-4ABC-896C-4A2330318DFA}" destId="{A68A84A0-38AC-4B72-9353-516FF2B66422}" srcOrd="0" destOrd="0" presId="urn:microsoft.com/office/officeart/2009/3/layout/HorizontalOrganizationChart"/>
    <dgm:cxn modelId="{3A6AE863-0D7B-4719-8C9F-E3981ECA0FA4}" type="presOf" srcId="{320E03EA-C012-4CCE-950C-D1CC53EFED5C}" destId="{95BB8888-37F8-4A14-BB6F-85B889591DE4}" srcOrd="1" destOrd="0" presId="urn:microsoft.com/office/officeart/2009/3/layout/HorizontalOrganizationChart"/>
    <dgm:cxn modelId="{BD2DC012-CFC3-4C0B-886E-26B7B8DB5FFB}" type="presOf" srcId="{B3BD3A34-F1ED-4694-B6FA-8359869C8C7E}" destId="{EE91A25B-9FD3-4B1C-987F-61F757A53F05}" srcOrd="0" destOrd="0" presId="urn:microsoft.com/office/officeart/2009/3/layout/HorizontalOrganizationChart"/>
    <dgm:cxn modelId="{E5F7969E-7D9C-42D3-96CD-1D512D22CE3E}" srcId="{9104E5CA-5B26-4977-A60A-98B04EB05970}" destId="{C78DD1FA-C0C7-4A6A-A7DC-17A45B2CB6DD}" srcOrd="4" destOrd="0" parTransId="{0E5328AC-B8C2-4F07-ACF4-4D1919B0951A}" sibTransId="{DA755825-DFEC-4F79-B615-A3342B646635}"/>
    <dgm:cxn modelId="{DA15A16B-E99D-4136-ADD0-A89EE9520928}" srcId="{DC7743D6-C24F-42D9-BF5D-F9F8388140E8}" destId="{AE2D6ABA-A505-4BE7-95C4-9337F992F980}" srcOrd="1" destOrd="0" parTransId="{A8F145C7-4081-4002-8362-EC452787836E}" sibTransId="{35630B9C-0EA1-4A0E-9C29-5E20EFDAE6F4}"/>
    <dgm:cxn modelId="{91ACA544-BF33-43D8-87AA-BB672DB62128}" type="presOf" srcId="{C4CA2EF6-F5E9-4147-AB52-536C2FFFBA85}" destId="{4E4A3E31-33F6-4AA4-BA66-019F51CB1853}" srcOrd="1" destOrd="0" presId="urn:microsoft.com/office/officeart/2009/3/layout/HorizontalOrganizationChart"/>
    <dgm:cxn modelId="{E09B8473-48AC-4875-8A18-92F38A1208C9}" srcId="{DC7743D6-C24F-42D9-BF5D-F9F8388140E8}" destId="{BE031CF9-1C1C-44B2-A0DF-445DC6C70C61}" srcOrd="0" destOrd="0" parTransId="{AB8E4390-6089-4D6E-A42B-2D643BEB892E}" sibTransId="{F575E76B-DCAE-4AEB-8FA8-C10B30024FAE}"/>
    <dgm:cxn modelId="{4A321627-2B84-47A3-A9C1-7AD5E2C2F66B}" srcId="{9104E5CA-5B26-4977-A60A-98B04EB05970}" destId="{C4CA2EF6-F5E9-4147-AB52-536C2FFFBA85}" srcOrd="3" destOrd="0" parTransId="{587D3A30-C783-4C7D-ABCE-DF065851F322}" sibTransId="{797D875F-050F-48A6-A27F-AE42E93998EE}"/>
    <dgm:cxn modelId="{A8F70572-F17C-41C1-81B6-9CB84DB67CA2}" type="presOf" srcId="{B4D93FCC-A46F-4CD8-81E9-AE55073D1D3C}" destId="{79EF000E-6637-493F-9E29-8E76AC957DCA}" srcOrd="0" destOrd="0" presId="urn:microsoft.com/office/officeart/2009/3/layout/HorizontalOrganizationChart"/>
    <dgm:cxn modelId="{B60820FF-5D22-42CE-BF65-7C2B804BFEB6}" type="presOf" srcId="{F0A04C30-82C7-4F2F-9BC4-694D56EE08F7}" destId="{1BF91F4E-5465-4C6F-8960-7C54BF53A8EF}" srcOrd="0" destOrd="0" presId="urn:microsoft.com/office/officeart/2009/3/layout/HorizontalOrganizationChart"/>
    <dgm:cxn modelId="{D1709124-003D-484C-A850-D7CCC6AED490}" type="presOf" srcId="{B4D93FCC-A46F-4CD8-81E9-AE55073D1D3C}" destId="{7584C3CE-832E-4CB9-94AB-B4F9A3D8FC67}" srcOrd="1" destOrd="0" presId="urn:microsoft.com/office/officeart/2009/3/layout/HorizontalOrganizationChart"/>
    <dgm:cxn modelId="{BFA0425C-961D-4347-94A3-20F9B025127A}" srcId="{9104E5CA-5B26-4977-A60A-98B04EB05970}" destId="{F0A04C30-82C7-4F2F-9BC4-694D56EE08F7}" srcOrd="2" destOrd="0" parTransId="{CCE5DBB1-786B-450D-BE7F-D77BBA558440}" sibTransId="{8BE40170-BFBC-473E-9977-32238959C3A0}"/>
    <dgm:cxn modelId="{BDC0A2C1-781B-44EF-8CE2-6FADB5F0BB24}" srcId="{9104E5CA-5B26-4977-A60A-98B04EB05970}" destId="{B3BD3A34-F1ED-4694-B6FA-8359869C8C7E}" srcOrd="1" destOrd="0" parTransId="{46AEBF1B-B5C1-468B-AEB2-1FB42BF92F9D}" sibTransId="{4CB278E4-2D1E-45B0-B4B8-CABF58422C69}"/>
    <dgm:cxn modelId="{BE2FF76A-B856-4132-97D3-82B230797CCA}" type="presOf" srcId="{AF395878-D428-4DFC-94C4-C9471BD4893A}" destId="{8686E085-C261-4667-822B-809F20C5BD31}" srcOrd="0" destOrd="0" presId="urn:microsoft.com/office/officeart/2009/3/layout/HorizontalOrganizationChart"/>
    <dgm:cxn modelId="{1673A419-F060-415E-9300-246940D8141C}" type="presOf" srcId="{A5E637AC-4EE2-4451-B88C-1B08246CCE46}" destId="{FDE3A63E-317F-42AE-95AF-729E8080F2A9}" srcOrd="0" destOrd="0" presId="urn:microsoft.com/office/officeart/2009/3/layout/HorizontalOrganizationChart"/>
    <dgm:cxn modelId="{0BE5660E-8215-4B01-ADAD-7063BEF85C7F}" srcId="{320E03EA-C012-4CCE-950C-D1CC53EFED5C}" destId="{DC7743D6-C24F-42D9-BF5D-F9F8388140E8}" srcOrd="1" destOrd="0" parTransId="{2619F553-0B82-4ABC-896C-4A2330318DFA}" sibTransId="{DFEFD5B7-B3C9-4AE9-8EF7-7C2F6D8311CF}"/>
    <dgm:cxn modelId="{F1E6A79E-64B0-4F5D-842F-3FDB628D03EA}" type="presOf" srcId="{DC7743D6-C24F-42D9-BF5D-F9F8388140E8}" destId="{193D32A4-47F6-406D-9F7A-1E3934BB61C9}" srcOrd="1" destOrd="0" presId="urn:microsoft.com/office/officeart/2009/3/layout/HorizontalOrganizationChart"/>
    <dgm:cxn modelId="{C4679325-A99A-4FC2-B8BF-00F5ED9E38F2}" srcId="{320E03EA-C012-4CCE-950C-D1CC53EFED5C}" destId="{9104E5CA-5B26-4977-A60A-98B04EB05970}" srcOrd="0" destOrd="0" parTransId="{A9252703-C4ED-4522-9CAE-B9EF2A2ACFBA}" sibTransId="{B8B15196-424D-4003-B390-2141D192C6A2}"/>
    <dgm:cxn modelId="{0F049C9B-6399-4448-8ACC-7D06259A08A1}" type="presOf" srcId="{F5511B23-BABE-40C5-89C2-3B7CC916EE58}" destId="{0C15F319-0954-4D07-8984-6CD4DBA8D503}" srcOrd="0" destOrd="0" presId="urn:microsoft.com/office/officeart/2009/3/layout/HorizontalOrganizationChart"/>
    <dgm:cxn modelId="{552CEFE0-A0EB-4FFA-B1CE-D1F73C8F0B00}" type="presOf" srcId="{B3BD3A34-F1ED-4694-B6FA-8359869C8C7E}" destId="{B3D9C9F6-D9AB-416A-8E6A-36F4C5925B55}" srcOrd="1" destOrd="0" presId="urn:microsoft.com/office/officeart/2009/3/layout/HorizontalOrganizationChart"/>
    <dgm:cxn modelId="{AC1BBC20-9A42-488B-856C-1CB7AFF6226D}" type="presOf" srcId="{9104E5CA-5B26-4977-A60A-98B04EB05970}" destId="{C7837BB1-6CFD-40E3-9589-93B188BC78B4}" srcOrd="1" destOrd="0" presId="urn:microsoft.com/office/officeart/2009/3/layout/HorizontalOrganizationChart"/>
    <dgm:cxn modelId="{2642F962-FA18-4BCD-9C62-325144913DE3}" type="presOf" srcId="{96FA90EB-DEA0-4AE4-9A2D-C25F093C43E3}" destId="{73E0C78C-239B-495C-91D8-22E0B233E80B}" srcOrd="0" destOrd="0" presId="urn:microsoft.com/office/officeart/2009/3/layout/HorizontalOrganizationChart"/>
    <dgm:cxn modelId="{AE9FAD18-6307-4B3B-998E-C69EB0827CBF}" type="presOf" srcId="{46AEBF1B-B5C1-468B-AEB2-1FB42BF92F9D}" destId="{011A92F8-2ABC-4C98-A538-9C00A009C7D6}" srcOrd="0" destOrd="0" presId="urn:microsoft.com/office/officeart/2009/3/layout/HorizontalOrganizationChart"/>
    <dgm:cxn modelId="{50359F9E-B910-47BC-A84C-7554E1BAB5A7}" type="presOf" srcId="{AE2D6ABA-A505-4BE7-95C4-9337F992F980}" destId="{C291D151-07CD-40CE-AE61-095674BC4FE0}" srcOrd="0" destOrd="0" presId="urn:microsoft.com/office/officeart/2009/3/layout/HorizontalOrganizationChart"/>
    <dgm:cxn modelId="{ECA05514-D9AB-4645-9BB7-DEA2B3B2BED0}" type="presOf" srcId="{C4CA2EF6-F5E9-4147-AB52-536C2FFFBA85}" destId="{9A43335D-C7AC-4D19-9999-37EAE7B32B24}" srcOrd="0" destOrd="0" presId="urn:microsoft.com/office/officeart/2009/3/layout/HorizontalOrganizationChart"/>
    <dgm:cxn modelId="{C6DC2264-A74E-41DF-B3AF-B3F96EA7D5A4}" type="presOf" srcId="{0E5328AC-B8C2-4F07-ACF4-4D1919B0951A}" destId="{B8D29E16-3BA4-444A-8EAD-503701DA1FA1}" srcOrd="0" destOrd="0" presId="urn:microsoft.com/office/officeart/2009/3/layout/HorizontalOrganizationChart"/>
    <dgm:cxn modelId="{4854720D-E69F-449A-841F-FA5CF4DCABCA}" srcId="{92219E52-FDF9-4AB3-8AA8-23B4C6C80184}" destId="{320E03EA-C012-4CCE-950C-D1CC53EFED5C}" srcOrd="0" destOrd="0" parTransId="{C867A36F-5ED1-4218-825B-215A19CB9458}" sibTransId="{6F41B81B-E4C4-43AB-86A7-D8B2DEE51918}"/>
    <dgm:cxn modelId="{FFE878DE-D482-4A91-A1EF-D333C026B230}" type="presOf" srcId="{C78DD1FA-C0C7-4A6A-A7DC-17A45B2CB6DD}" destId="{3DCCE3AA-EB7F-4470-83F8-3BACE4B804D3}" srcOrd="1" destOrd="0" presId="urn:microsoft.com/office/officeart/2009/3/layout/HorizontalOrganizationChart"/>
    <dgm:cxn modelId="{5695F0B1-C78E-44A2-BE5F-3843B38140D6}" type="presOf" srcId="{587D3A30-C783-4C7D-ABCE-DF065851F322}" destId="{B7F7E31C-A0DD-48D4-98D0-8593C679F0AF}" srcOrd="0" destOrd="0" presId="urn:microsoft.com/office/officeart/2009/3/layout/HorizontalOrganizationChart"/>
    <dgm:cxn modelId="{14CD0E3A-E475-4B8A-8D64-971A69BE19D3}" type="presOf" srcId="{AE2D6ABA-A505-4BE7-95C4-9337F992F980}" destId="{CCCAC000-A857-4543-B2F9-C08154D72B78}" srcOrd="1" destOrd="0" presId="urn:microsoft.com/office/officeart/2009/3/layout/HorizontalOrganizationChart"/>
    <dgm:cxn modelId="{9BCDF3D6-CEDA-406A-B96B-09313B0CDD8A}" srcId="{9104E5CA-5B26-4977-A60A-98B04EB05970}" destId="{926C7ABE-3465-4A5F-992D-1D3BCABDC7C2}" srcOrd="5" destOrd="0" parTransId="{A5E637AC-4EE2-4451-B88C-1B08246CCE46}" sibTransId="{B1A8A93D-6DEC-4692-8002-6F4295EDE4AA}"/>
    <dgm:cxn modelId="{D47537A2-E8B7-4F01-9476-F6499B282459}" type="presOf" srcId="{CCE5DBB1-786B-450D-BE7F-D77BBA558440}" destId="{3E457EB9-B8BF-40F9-A87D-9660B324CF6B}" srcOrd="0" destOrd="0" presId="urn:microsoft.com/office/officeart/2009/3/layout/HorizontalOrganizationChart"/>
    <dgm:cxn modelId="{5216D81D-CD38-4CB4-9038-ED5A6E04352B}" type="presOf" srcId="{926C7ABE-3465-4A5F-992D-1D3BCABDC7C2}" destId="{050F9176-B922-4931-84A8-849AFAA3E6E9}" srcOrd="1" destOrd="0" presId="urn:microsoft.com/office/officeart/2009/3/layout/HorizontalOrganizationChart"/>
    <dgm:cxn modelId="{0873D501-7B23-4F4C-A33A-F9DADA4A39C4}" type="presOf" srcId="{320E03EA-C012-4CCE-950C-D1CC53EFED5C}" destId="{67AE9B20-6B88-4B93-A286-0C9BD90840A3}" srcOrd="0" destOrd="0" presId="urn:microsoft.com/office/officeart/2009/3/layout/HorizontalOrganizationChart"/>
    <dgm:cxn modelId="{A74D050D-50D0-4B38-8AA9-646B6C0A352F}" type="presOf" srcId="{BE031CF9-1C1C-44B2-A0DF-445DC6C70C61}" destId="{2D8F7B11-749B-42AF-8E75-22D251F3DAF1}" srcOrd="0" destOrd="0" presId="urn:microsoft.com/office/officeart/2009/3/layout/HorizontalOrganizationChart"/>
    <dgm:cxn modelId="{DA326B59-77CB-4F29-9C48-C79C5B42E230}" type="presOf" srcId="{926C7ABE-3465-4A5F-992D-1D3BCABDC7C2}" destId="{6078B4E1-DEDB-41BF-A51F-08BFD4EF17F5}" srcOrd="0" destOrd="0" presId="urn:microsoft.com/office/officeart/2009/3/layout/HorizontalOrganizationChart"/>
    <dgm:cxn modelId="{AE3A59B6-5918-4AD1-8C32-86C7AE92E0EF}" type="presOf" srcId="{C78DD1FA-C0C7-4A6A-A7DC-17A45B2CB6DD}" destId="{BC94FF34-F9E8-48DE-B6D9-265804B947A9}" srcOrd="0" destOrd="0" presId="urn:microsoft.com/office/officeart/2009/3/layout/HorizontalOrganizationChart"/>
    <dgm:cxn modelId="{37EA8D22-3F03-4A30-93E5-DD3094563F07}" type="presOf" srcId="{A9252703-C4ED-4522-9CAE-B9EF2A2ACFBA}" destId="{6BF62473-8415-4D94-8C96-79E867FC50DE}" srcOrd="0" destOrd="0" presId="urn:microsoft.com/office/officeart/2009/3/layout/HorizontalOrganizationChart"/>
    <dgm:cxn modelId="{9F477E1C-914B-42F7-99BD-6D93BE34D439}" type="presOf" srcId="{BE031CF9-1C1C-44B2-A0DF-445DC6C70C61}" destId="{A61EE198-AB5A-46B7-8F6B-BB43384CEF15}" srcOrd="1" destOrd="0" presId="urn:microsoft.com/office/officeart/2009/3/layout/HorizontalOrganizationChart"/>
    <dgm:cxn modelId="{7730C865-CA09-4A28-A72E-8803E8E18B5B}" type="presOf" srcId="{AB8E4390-6089-4D6E-A42B-2D643BEB892E}" destId="{F8534F1F-A1A5-4B1B-9A78-90720B0F7D09}" srcOrd="0" destOrd="0" presId="urn:microsoft.com/office/officeart/2009/3/layout/HorizontalOrganizationChart"/>
    <dgm:cxn modelId="{BCB4071B-C5F3-4688-9B6D-931EB62BDF31}" type="presOf" srcId="{DC7743D6-C24F-42D9-BF5D-F9F8388140E8}" destId="{B06797EF-8056-4587-8E10-5337A49B075A}" srcOrd="0" destOrd="0" presId="urn:microsoft.com/office/officeart/2009/3/layout/HorizontalOrganizationChart"/>
    <dgm:cxn modelId="{3FC59B87-9199-4BB8-94F8-2EF050CCBC81}" type="presOf" srcId="{AF395878-D428-4DFC-94C4-C9471BD4893A}" destId="{3C71A806-8146-44DD-9E00-B432ECA62F2F}" srcOrd="1" destOrd="0" presId="urn:microsoft.com/office/officeart/2009/3/layout/HorizontalOrganizationChart"/>
    <dgm:cxn modelId="{4B2355A1-74D0-4C51-90C5-BB055590C27C}" type="presOf" srcId="{F0A04C30-82C7-4F2F-9BC4-694D56EE08F7}" destId="{3481FB37-63C7-4FF5-92FD-A66CD817DDCA}" srcOrd="1" destOrd="0" presId="urn:microsoft.com/office/officeart/2009/3/layout/HorizontalOrganizationChart"/>
    <dgm:cxn modelId="{FCFFF443-7FA6-4166-A8B7-931C8F7B0405}" srcId="{9104E5CA-5B26-4977-A60A-98B04EB05970}" destId="{B4D93FCC-A46F-4CD8-81E9-AE55073D1D3C}" srcOrd="0" destOrd="0" parTransId="{F5511B23-BABE-40C5-89C2-3B7CC916EE58}" sibTransId="{A43EB2B3-AF67-47AA-B5B5-1F7229DA608A}"/>
    <dgm:cxn modelId="{F69D08B7-0472-462F-959E-267D77816BB7}" srcId="{9104E5CA-5B26-4977-A60A-98B04EB05970}" destId="{AF395878-D428-4DFC-94C4-C9471BD4893A}" srcOrd="6" destOrd="0" parTransId="{96FA90EB-DEA0-4AE4-9A2D-C25F093C43E3}" sibTransId="{D708D2DC-D721-4284-B1EF-AA86FFF74818}"/>
    <dgm:cxn modelId="{C00C2AF0-6B41-4F22-98CD-BEED521A709D}" type="presOf" srcId="{A8F145C7-4081-4002-8362-EC452787836E}" destId="{886C2AD2-3D63-438F-BD44-26C5BB15D53F}" srcOrd="0" destOrd="0" presId="urn:microsoft.com/office/officeart/2009/3/layout/HorizontalOrganizationChart"/>
    <dgm:cxn modelId="{2FFDCCA7-1DCA-40A0-A910-45CA703249EA}" type="presParOf" srcId="{0ACDAEB3-C555-4801-ADBD-C384CB6961A7}" destId="{469F36A2-D20D-4BBC-8036-EDD39FF3CDB3}" srcOrd="0" destOrd="0" presId="urn:microsoft.com/office/officeart/2009/3/layout/HorizontalOrganizationChart"/>
    <dgm:cxn modelId="{A760483B-DA99-4889-9206-4EA49AB58A8A}" type="presParOf" srcId="{469F36A2-D20D-4BBC-8036-EDD39FF3CDB3}" destId="{13EC2495-DC19-44A3-BF4B-37D429B59457}" srcOrd="0" destOrd="0" presId="urn:microsoft.com/office/officeart/2009/3/layout/HorizontalOrganizationChart"/>
    <dgm:cxn modelId="{B8FAD25F-6E7A-4245-82F3-099ED8BC10C3}" type="presParOf" srcId="{13EC2495-DC19-44A3-BF4B-37D429B59457}" destId="{67AE9B20-6B88-4B93-A286-0C9BD90840A3}" srcOrd="0" destOrd="0" presId="urn:microsoft.com/office/officeart/2009/3/layout/HorizontalOrganizationChart"/>
    <dgm:cxn modelId="{987BD079-8400-45EF-833F-E47785C47F0D}" type="presParOf" srcId="{13EC2495-DC19-44A3-BF4B-37D429B59457}" destId="{95BB8888-37F8-4A14-BB6F-85B889591DE4}" srcOrd="1" destOrd="0" presId="urn:microsoft.com/office/officeart/2009/3/layout/HorizontalOrganizationChart"/>
    <dgm:cxn modelId="{97ADB02B-A236-405F-AAE2-0DF8F363AA5A}" type="presParOf" srcId="{469F36A2-D20D-4BBC-8036-EDD39FF3CDB3}" destId="{6D1BBA9D-FB86-4C02-A407-BFC5EE9E4139}" srcOrd="1" destOrd="0" presId="urn:microsoft.com/office/officeart/2009/3/layout/HorizontalOrganizationChart"/>
    <dgm:cxn modelId="{A49B051C-C51F-4AB7-BE70-AAEC8E7B0F26}" type="presParOf" srcId="{6D1BBA9D-FB86-4C02-A407-BFC5EE9E4139}" destId="{6BF62473-8415-4D94-8C96-79E867FC50DE}" srcOrd="0" destOrd="0" presId="urn:microsoft.com/office/officeart/2009/3/layout/HorizontalOrganizationChart"/>
    <dgm:cxn modelId="{9CCDD77D-DF53-4E50-A9BA-50CBE678DB10}" type="presParOf" srcId="{6D1BBA9D-FB86-4C02-A407-BFC5EE9E4139}" destId="{2E17E7BB-7A8E-46AE-94E0-E438D6B6188A}" srcOrd="1" destOrd="0" presId="urn:microsoft.com/office/officeart/2009/3/layout/HorizontalOrganizationChart"/>
    <dgm:cxn modelId="{EC16EA35-43A1-4FAE-B539-C0624C8D4AFE}" type="presParOf" srcId="{2E17E7BB-7A8E-46AE-94E0-E438D6B6188A}" destId="{53A2CB1E-872C-46A6-B405-03E602452656}" srcOrd="0" destOrd="0" presId="urn:microsoft.com/office/officeart/2009/3/layout/HorizontalOrganizationChart"/>
    <dgm:cxn modelId="{87492842-390A-482F-BDBF-F3CBE38DEF55}" type="presParOf" srcId="{53A2CB1E-872C-46A6-B405-03E602452656}" destId="{60CD9537-6263-4CF4-BA35-26709D25FF42}" srcOrd="0" destOrd="0" presId="urn:microsoft.com/office/officeart/2009/3/layout/HorizontalOrganizationChart"/>
    <dgm:cxn modelId="{1E454A2A-CE21-4885-A379-CEBD9F06E55C}" type="presParOf" srcId="{53A2CB1E-872C-46A6-B405-03E602452656}" destId="{C7837BB1-6CFD-40E3-9589-93B188BC78B4}" srcOrd="1" destOrd="0" presId="urn:microsoft.com/office/officeart/2009/3/layout/HorizontalOrganizationChart"/>
    <dgm:cxn modelId="{13C95556-3233-43EA-9696-581632BCF6F3}" type="presParOf" srcId="{2E17E7BB-7A8E-46AE-94E0-E438D6B6188A}" destId="{8D38C9C9-A92F-443B-A015-9A12832A80F3}" srcOrd="1" destOrd="0" presId="urn:microsoft.com/office/officeart/2009/3/layout/HorizontalOrganizationChart"/>
    <dgm:cxn modelId="{9E8D9E07-7287-44FC-8F16-D31E6B4AEF3D}" type="presParOf" srcId="{8D38C9C9-A92F-443B-A015-9A12832A80F3}" destId="{0C15F319-0954-4D07-8984-6CD4DBA8D503}" srcOrd="0" destOrd="0" presId="urn:microsoft.com/office/officeart/2009/3/layout/HorizontalOrganizationChart"/>
    <dgm:cxn modelId="{CC3FEB79-9398-461F-9513-87153EB1CE38}" type="presParOf" srcId="{8D38C9C9-A92F-443B-A015-9A12832A80F3}" destId="{F52A3E64-A2E2-428D-955E-C0921D6F686C}" srcOrd="1" destOrd="0" presId="urn:microsoft.com/office/officeart/2009/3/layout/HorizontalOrganizationChart"/>
    <dgm:cxn modelId="{806A326D-AF22-4F4A-9A30-A497D6FC6A20}" type="presParOf" srcId="{F52A3E64-A2E2-428D-955E-C0921D6F686C}" destId="{0468166E-FB93-4857-9A08-28EB77D6CD93}" srcOrd="0" destOrd="0" presId="urn:microsoft.com/office/officeart/2009/3/layout/HorizontalOrganizationChart"/>
    <dgm:cxn modelId="{EBBC3F86-3901-46AA-A5BD-31393C043582}" type="presParOf" srcId="{0468166E-FB93-4857-9A08-28EB77D6CD93}" destId="{79EF000E-6637-493F-9E29-8E76AC957DCA}" srcOrd="0" destOrd="0" presId="urn:microsoft.com/office/officeart/2009/3/layout/HorizontalOrganizationChart"/>
    <dgm:cxn modelId="{69C10516-462E-4865-97D6-4C1F6F8EC0C0}" type="presParOf" srcId="{0468166E-FB93-4857-9A08-28EB77D6CD93}" destId="{7584C3CE-832E-4CB9-94AB-B4F9A3D8FC67}" srcOrd="1" destOrd="0" presId="urn:microsoft.com/office/officeart/2009/3/layout/HorizontalOrganizationChart"/>
    <dgm:cxn modelId="{67F264AC-36CE-4AFC-AE1B-91CA3DAF83DF}" type="presParOf" srcId="{F52A3E64-A2E2-428D-955E-C0921D6F686C}" destId="{7422CC02-E2E6-4C87-91FE-B53267F86690}" srcOrd="1" destOrd="0" presId="urn:microsoft.com/office/officeart/2009/3/layout/HorizontalOrganizationChart"/>
    <dgm:cxn modelId="{A8BE6F39-DF09-42DA-8343-1AD1418DEAEC}" type="presParOf" srcId="{F52A3E64-A2E2-428D-955E-C0921D6F686C}" destId="{9AD5D4C6-6C19-45EE-8F35-505A4818A803}" srcOrd="2" destOrd="0" presId="urn:microsoft.com/office/officeart/2009/3/layout/HorizontalOrganizationChart"/>
    <dgm:cxn modelId="{4AAA748C-CBB6-415F-A34C-C4D99EEE12D3}" type="presParOf" srcId="{8D38C9C9-A92F-443B-A015-9A12832A80F3}" destId="{011A92F8-2ABC-4C98-A538-9C00A009C7D6}" srcOrd="2" destOrd="0" presId="urn:microsoft.com/office/officeart/2009/3/layout/HorizontalOrganizationChart"/>
    <dgm:cxn modelId="{FC6D1FAF-79C8-4D0F-A49C-EAB50DC22D1C}" type="presParOf" srcId="{8D38C9C9-A92F-443B-A015-9A12832A80F3}" destId="{06D6FC48-8CDA-4354-8D3A-C0998441A034}" srcOrd="3" destOrd="0" presId="urn:microsoft.com/office/officeart/2009/3/layout/HorizontalOrganizationChart"/>
    <dgm:cxn modelId="{DBA62159-DBFF-4890-B85C-82EAF43A62D5}" type="presParOf" srcId="{06D6FC48-8CDA-4354-8D3A-C0998441A034}" destId="{9498B477-C19D-4320-82B5-611AED0237B3}" srcOrd="0" destOrd="0" presId="urn:microsoft.com/office/officeart/2009/3/layout/HorizontalOrganizationChart"/>
    <dgm:cxn modelId="{1465A130-E90B-45BE-B2D6-0CBE331D0949}" type="presParOf" srcId="{9498B477-C19D-4320-82B5-611AED0237B3}" destId="{EE91A25B-9FD3-4B1C-987F-61F757A53F05}" srcOrd="0" destOrd="0" presId="urn:microsoft.com/office/officeart/2009/3/layout/HorizontalOrganizationChart"/>
    <dgm:cxn modelId="{E8571985-5258-459F-B8C0-686E741D227D}" type="presParOf" srcId="{9498B477-C19D-4320-82B5-611AED0237B3}" destId="{B3D9C9F6-D9AB-416A-8E6A-36F4C5925B55}" srcOrd="1" destOrd="0" presId="urn:microsoft.com/office/officeart/2009/3/layout/HorizontalOrganizationChart"/>
    <dgm:cxn modelId="{64FCB898-604D-4A49-9BFB-7140245106DC}" type="presParOf" srcId="{06D6FC48-8CDA-4354-8D3A-C0998441A034}" destId="{9FFBC61B-F829-471D-B50E-2BB12AF01A14}" srcOrd="1" destOrd="0" presId="urn:microsoft.com/office/officeart/2009/3/layout/HorizontalOrganizationChart"/>
    <dgm:cxn modelId="{90333217-2951-4645-BE26-ACF92DB31E88}" type="presParOf" srcId="{06D6FC48-8CDA-4354-8D3A-C0998441A034}" destId="{8D60ABE6-F7FB-41B1-8E38-4D00DB033840}" srcOrd="2" destOrd="0" presId="urn:microsoft.com/office/officeart/2009/3/layout/HorizontalOrganizationChart"/>
    <dgm:cxn modelId="{0CD1ADFE-5458-41B8-9E53-535B95F2BE71}" type="presParOf" srcId="{8D38C9C9-A92F-443B-A015-9A12832A80F3}" destId="{3E457EB9-B8BF-40F9-A87D-9660B324CF6B}" srcOrd="4" destOrd="0" presId="urn:microsoft.com/office/officeart/2009/3/layout/HorizontalOrganizationChart"/>
    <dgm:cxn modelId="{D0D8FB35-D622-45CE-AF8B-A21159E173C2}" type="presParOf" srcId="{8D38C9C9-A92F-443B-A015-9A12832A80F3}" destId="{8E948485-7B11-457F-8704-192A67D561BF}" srcOrd="5" destOrd="0" presId="urn:microsoft.com/office/officeart/2009/3/layout/HorizontalOrganizationChart"/>
    <dgm:cxn modelId="{FF516B15-0E2D-40EC-958D-2D42CC1B6C0D}" type="presParOf" srcId="{8E948485-7B11-457F-8704-192A67D561BF}" destId="{AAE27F6C-1B44-4535-ABDC-2DE8E116CE4C}" srcOrd="0" destOrd="0" presId="urn:microsoft.com/office/officeart/2009/3/layout/HorizontalOrganizationChart"/>
    <dgm:cxn modelId="{9CAC0AE5-5D25-4A18-87F8-F828F69D9567}" type="presParOf" srcId="{AAE27F6C-1B44-4535-ABDC-2DE8E116CE4C}" destId="{1BF91F4E-5465-4C6F-8960-7C54BF53A8EF}" srcOrd="0" destOrd="0" presId="urn:microsoft.com/office/officeart/2009/3/layout/HorizontalOrganizationChart"/>
    <dgm:cxn modelId="{FAFD3196-01A6-402E-BC3E-F429A990AC20}" type="presParOf" srcId="{AAE27F6C-1B44-4535-ABDC-2DE8E116CE4C}" destId="{3481FB37-63C7-4FF5-92FD-A66CD817DDCA}" srcOrd="1" destOrd="0" presId="urn:microsoft.com/office/officeart/2009/3/layout/HorizontalOrganizationChart"/>
    <dgm:cxn modelId="{4EA4D87F-9EA0-4DFF-BB3F-C7D7CC5B05A8}" type="presParOf" srcId="{8E948485-7B11-457F-8704-192A67D561BF}" destId="{989E8854-E17B-47C7-9A17-C65116D7F3A5}" srcOrd="1" destOrd="0" presId="urn:microsoft.com/office/officeart/2009/3/layout/HorizontalOrganizationChart"/>
    <dgm:cxn modelId="{7F43BBE9-D3E6-40E4-A3ED-6E8A30A9B3B5}" type="presParOf" srcId="{8E948485-7B11-457F-8704-192A67D561BF}" destId="{1D6D374B-E8D1-467E-9CE0-36E76FFAD3D0}" srcOrd="2" destOrd="0" presId="urn:microsoft.com/office/officeart/2009/3/layout/HorizontalOrganizationChart"/>
    <dgm:cxn modelId="{B32B6528-7311-4E76-B923-7AA41FFC593D}" type="presParOf" srcId="{8D38C9C9-A92F-443B-A015-9A12832A80F3}" destId="{B7F7E31C-A0DD-48D4-98D0-8593C679F0AF}" srcOrd="6" destOrd="0" presId="urn:microsoft.com/office/officeart/2009/3/layout/HorizontalOrganizationChart"/>
    <dgm:cxn modelId="{28C1DC9C-9AF1-49B9-929C-D34D81A54750}" type="presParOf" srcId="{8D38C9C9-A92F-443B-A015-9A12832A80F3}" destId="{3F3F35D8-57A7-46D1-9A3F-D8524888B71F}" srcOrd="7" destOrd="0" presId="urn:microsoft.com/office/officeart/2009/3/layout/HorizontalOrganizationChart"/>
    <dgm:cxn modelId="{4EEDD049-9113-4711-AB8B-26BE1570E526}" type="presParOf" srcId="{3F3F35D8-57A7-46D1-9A3F-D8524888B71F}" destId="{67A8DD1D-EDA8-4A33-8994-3A21EBB8BAEC}" srcOrd="0" destOrd="0" presId="urn:microsoft.com/office/officeart/2009/3/layout/HorizontalOrganizationChart"/>
    <dgm:cxn modelId="{2BE2319F-BB63-4650-A87A-B8B52E23A307}" type="presParOf" srcId="{67A8DD1D-EDA8-4A33-8994-3A21EBB8BAEC}" destId="{9A43335D-C7AC-4D19-9999-37EAE7B32B24}" srcOrd="0" destOrd="0" presId="urn:microsoft.com/office/officeart/2009/3/layout/HorizontalOrganizationChart"/>
    <dgm:cxn modelId="{85E77E3B-227A-4CFD-A820-EA53AFE18BD2}" type="presParOf" srcId="{67A8DD1D-EDA8-4A33-8994-3A21EBB8BAEC}" destId="{4E4A3E31-33F6-4AA4-BA66-019F51CB1853}" srcOrd="1" destOrd="0" presId="urn:microsoft.com/office/officeart/2009/3/layout/HorizontalOrganizationChart"/>
    <dgm:cxn modelId="{63FB7F2C-0A44-47DB-9134-715376FC0722}" type="presParOf" srcId="{3F3F35D8-57A7-46D1-9A3F-D8524888B71F}" destId="{F7756F84-FAD9-4D4B-8A1B-844D0248ED46}" srcOrd="1" destOrd="0" presId="urn:microsoft.com/office/officeart/2009/3/layout/HorizontalOrganizationChart"/>
    <dgm:cxn modelId="{B7A6B346-2D08-424B-BD48-C9942FCB3BC2}" type="presParOf" srcId="{3F3F35D8-57A7-46D1-9A3F-D8524888B71F}" destId="{7ED13596-1642-4F57-BAED-DCC1065CC888}" srcOrd="2" destOrd="0" presId="urn:microsoft.com/office/officeart/2009/3/layout/HorizontalOrganizationChart"/>
    <dgm:cxn modelId="{FD119A3E-5FE2-4BEB-B6D4-3A25A6B9F093}" type="presParOf" srcId="{8D38C9C9-A92F-443B-A015-9A12832A80F3}" destId="{B8D29E16-3BA4-444A-8EAD-503701DA1FA1}" srcOrd="8" destOrd="0" presId="urn:microsoft.com/office/officeart/2009/3/layout/HorizontalOrganizationChart"/>
    <dgm:cxn modelId="{4D2C1AC5-BF04-4DE0-BEA9-EBBFFC2434FE}" type="presParOf" srcId="{8D38C9C9-A92F-443B-A015-9A12832A80F3}" destId="{55BB3438-8316-45EE-A7C0-CD823AB3EE86}" srcOrd="9" destOrd="0" presId="urn:microsoft.com/office/officeart/2009/3/layout/HorizontalOrganizationChart"/>
    <dgm:cxn modelId="{E03D9BB3-258B-47DE-B45E-51793F69CF8F}" type="presParOf" srcId="{55BB3438-8316-45EE-A7C0-CD823AB3EE86}" destId="{83A6B162-DE59-4C7D-830C-B6113A2FBAB4}" srcOrd="0" destOrd="0" presId="urn:microsoft.com/office/officeart/2009/3/layout/HorizontalOrganizationChart"/>
    <dgm:cxn modelId="{CCA02395-6473-40FD-8BBD-CCA2A50AC8EA}" type="presParOf" srcId="{83A6B162-DE59-4C7D-830C-B6113A2FBAB4}" destId="{BC94FF34-F9E8-48DE-B6D9-265804B947A9}" srcOrd="0" destOrd="0" presId="urn:microsoft.com/office/officeart/2009/3/layout/HorizontalOrganizationChart"/>
    <dgm:cxn modelId="{250EAD2B-C302-425A-8C03-6029D37CC61C}" type="presParOf" srcId="{83A6B162-DE59-4C7D-830C-B6113A2FBAB4}" destId="{3DCCE3AA-EB7F-4470-83F8-3BACE4B804D3}" srcOrd="1" destOrd="0" presId="urn:microsoft.com/office/officeart/2009/3/layout/HorizontalOrganizationChart"/>
    <dgm:cxn modelId="{5B69966A-212E-470D-A6DA-0AA7E30FA25A}" type="presParOf" srcId="{55BB3438-8316-45EE-A7C0-CD823AB3EE86}" destId="{9C788593-FA01-4B22-8C36-415F24AF05F3}" srcOrd="1" destOrd="0" presId="urn:microsoft.com/office/officeart/2009/3/layout/HorizontalOrganizationChart"/>
    <dgm:cxn modelId="{09BF6E48-6FB6-4250-BC54-9D880B66C507}" type="presParOf" srcId="{55BB3438-8316-45EE-A7C0-CD823AB3EE86}" destId="{396CE619-7E99-42BD-9159-F1AB37C46A15}" srcOrd="2" destOrd="0" presId="urn:microsoft.com/office/officeart/2009/3/layout/HorizontalOrganizationChart"/>
    <dgm:cxn modelId="{21AE5DE2-7748-4AFE-8AEC-5C20CD5FA9AE}" type="presParOf" srcId="{8D38C9C9-A92F-443B-A015-9A12832A80F3}" destId="{FDE3A63E-317F-42AE-95AF-729E8080F2A9}" srcOrd="10" destOrd="0" presId="urn:microsoft.com/office/officeart/2009/3/layout/HorizontalOrganizationChart"/>
    <dgm:cxn modelId="{4CC4AC71-4572-4380-8E71-CBD96D698AC2}" type="presParOf" srcId="{8D38C9C9-A92F-443B-A015-9A12832A80F3}" destId="{E43ACE60-F876-4A8C-8AE6-1C8227AD044B}" srcOrd="11" destOrd="0" presId="urn:microsoft.com/office/officeart/2009/3/layout/HorizontalOrganizationChart"/>
    <dgm:cxn modelId="{E28FF3F5-7531-4A95-A40A-750070673CD6}" type="presParOf" srcId="{E43ACE60-F876-4A8C-8AE6-1C8227AD044B}" destId="{FF44B3DD-2B9F-4180-8325-E6E42B483C65}" srcOrd="0" destOrd="0" presId="urn:microsoft.com/office/officeart/2009/3/layout/HorizontalOrganizationChart"/>
    <dgm:cxn modelId="{97DB439B-0A2F-4CCB-ABFE-A7077845B562}" type="presParOf" srcId="{FF44B3DD-2B9F-4180-8325-E6E42B483C65}" destId="{6078B4E1-DEDB-41BF-A51F-08BFD4EF17F5}" srcOrd="0" destOrd="0" presId="urn:microsoft.com/office/officeart/2009/3/layout/HorizontalOrganizationChart"/>
    <dgm:cxn modelId="{E5FFDC91-3446-475B-B9CC-7DCDA8072314}" type="presParOf" srcId="{FF44B3DD-2B9F-4180-8325-E6E42B483C65}" destId="{050F9176-B922-4931-84A8-849AFAA3E6E9}" srcOrd="1" destOrd="0" presId="urn:microsoft.com/office/officeart/2009/3/layout/HorizontalOrganizationChart"/>
    <dgm:cxn modelId="{941DD1C1-0EDD-4597-9D93-B9A985A27305}" type="presParOf" srcId="{E43ACE60-F876-4A8C-8AE6-1C8227AD044B}" destId="{FCE46CC2-8003-4473-8ECC-49488E001514}" srcOrd="1" destOrd="0" presId="urn:microsoft.com/office/officeart/2009/3/layout/HorizontalOrganizationChart"/>
    <dgm:cxn modelId="{F1CCA2A6-E1DC-4AF4-9B87-62A1F35509F3}" type="presParOf" srcId="{E43ACE60-F876-4A8C-8AE6-1C8227AD044B}" destId="{4EAA63B4-DF8A-4F40-946C-C8203EE610A5}" srcOrd="2" destOrd="0" presId="urn:microsoft.com/office/officeart/2009/3/layout/HorizontalOrganizationChart"/>
    <dgm:cxn modelId="{ABA48609-9982-4FAF-A2A2-22B0DE0AAC2F}" type="presParOf" srcId="{8D38C9C9-A92F-443B-A015-9A12832A80F3}" destId="{73E0C78C-239B-495C-91D8-22E0B233E80B}" srcOrd="12" destOrd="0" presId="urn:microsoft.com/office/officeart/2009/3/layout/HorizontalOrganizationChart"/>
    <dgm:cxn modelId="{C97BA7C9-DB11-48EA-9EAC-6CA797AF7F4F}" type="presParOf" srcId="{8D38C9C9-A92F-443B-A015-9A12832A80F3}" destId="{1CB4CD5C-E2DA-4630-A4E9-98AB0E98A367}" srcOrd="13" destOrd="0" presId="urn:microsoft.com/office/officeart/2009/3/layout/HorizontalOrganizationChart"/>
    <dgm:cxn modelId="{EC9A21BE-430C-4F20-9505-B801BD30A103}" type="presParOf" srcId="{1CB4CD5C-E2DA-4630-A4E9-98AB0E98A367}" destId="{AFD262EB-9234-49B2-895D-E3848657D3EC}" srcOrd="0" destOrd="0" presId="urn:microsoft.com/office/officeart/2009/3/layout/HorizontalOrganizationChart"/>
    <dgm:cxn modelId="{38573397-8178-4DA2-AB8E-C3F05B15F064}" type="presParOf" srcId="{AFD262EB-9234-49B2-895D-E3848657D3EC}" destId="{8686E085-C261-4667-822B-809F20C5BD31}" srcOrd="0" destOrd="0" presId="urn:microsoft.com/office/officeart/2009/3/layout/HorizontalOrganizationChart"/>
    <dgm:cxn modelId="{1B8F1F48-FFE8-482F-AC86-7D0B9E5605C3}" type="presParOf" srcId="{AFD262EB-9234-49B2-895D-E3848657D3EC}" destId="{3C71A806-8146-44DD-9E00-B432ECA62F2F}" srcOrd="1" destOrd="0" presId="urn:microsoft.com/office/officeart/2009/3/layout/HorizontalOrganizationChart"/>
    <dgm:cxn modelId="{7DBAA6BB-F749-4488-A0CD-67B470726427}" type="presParOf" srcId="{1CB4CD5C-E2DA-4630-A4E9-98AB0E98A367}" destId="{40400C6C-6553-458E-8EFD-0B2EC8DC41B0}" srcOrd="1" destOrd="0" presId="urn:microsoft.com/office/officeart/2009/3/layout/HorizontalOrganizationChart"/>
    <dgm:cxn modelId="{7C951D1B-F257-4FAB-A94F-949B1DE27693}" type="presParOf" srcId="{1CB4CD5C-E2DA-4630-A4E9-98AB0E98A367}" destId="{423A00A2-BBA8-4424-A541-A694AA8104AC}" srcOrd="2" destOrd="0" presId="urn:microsoft.com/office/officeart/2009/3/layout/HorizontalOrganizationChart"/>
    <dgm:cxn modelId="{61F09F8B-2507-43FE-A3BD-D4219A30B116}" type="presParOf" srcId="{2E17E7BB-7A8E-46AE-94E0-E438D6B6188A}" destId="{BBAC26E9-CEB2-415E-A413-AA73A6C0F81F}" srcOrd="2" destOrd="0" presId="urn:microsoft.com/office/officeart/2009/3/layout/HorizontalOrganizationChart"/>
    <dgm:cxn modelId="{E646FCBC-1CF2-4D95-91B9-46B2D8A7BAF8}" type="presParOf" srcId="{6D1BBA9D-FB86-4C02-A407-BFC5EE9E4139}" destId="{A68A84A0-38AC-4B72-9353-516FF2B66422}" srcOrd="2" destOrd="0" presId="urn:microsoft.com/office/officeart/2009/3/layout/HorizontalOrganizationChart"/>
    <dgm:cxn modelId="{5437974C-9554-461A-AE5C-F29117EE83EC}" type="presParOf" srcId="{6D1BBA9D-FB86-4C02-A407-BFC5EE9E4139}" destId="{DA24F015-19D1-4D8F-B8CD-092B927379E0}" srcOrd="3" destOrd="0" presId="urn:microsoft.com/office/officeart/2009/3/layout/HorizontalOrganizationChart"/>
    <dgm:cxn modelId="{808BAEF1-63E1-48EE-8CCD-7656A5D0A1B0}" type="presParOf" srcId="{DA24F015-19D1-4D8F-B8CD-092B927379E0}" destId="{A3AD1B07-21E4-47D8-B013-ADC932ED489C}" srcOrd="0" destOrd="0" presId="urn:microsoft.com/office/officeart/2009/3/layout/HorizontalOrganizationChart"/>
    <dgm:cxn modelId="{5D162918-0B5D-4161-BB15-8E527396B7DE}" type="presParOf" srcId="{A3AD1B07-21E4-47D8-B013-ADC932ED489C}" destId="{B06797EF-8056-4587-8E10-5337A49B075A}" srcOrd="0" destOrd="0" presId="urn:microsoft.com/office/officeart/2009/3/layout/HorizontalOrganizationChart"/>
    <dgm:cxn modelId="{DEC26F7A-2773-484D-A77F-0FE86E76BE92}" type="presParOf" srcId="{A3AD1B07-21E4-47D8-B013-ADC932ED489C}" destId="{193D32A4-47F6-406D-9F7A-1E3934BB61C9}" srcOrd="1" destOrd="0" presId="urn:microsoft.com/office/officeart/2009/3/layout/HorizontalOrganizationChart"/>
    <dgm:cxn modelId="{239F3536-FD5C-4D2E-B717-763D84015FA2}" type="presParOf" srcId="{DA24F015-19D1-4D8F-B8CD-092B927379E0}" destId="{15FF5015-A28C-40C6-B344-FA20C535FE43}" srcOrd="1" destOrd="0" presId="urn:microsoft.com/office/officeart/2009/3/layout/HorizontalOrganizationChart"/>
    <dgm:cxn modelId="{A9297601-2E2E-4C5F-A534-6FB162B11B9E}" type="presParOf" srcId="{15FF5015-A28C-40C6-B344-FA20C535FE43}" destId="{F8534F1F-A1A5-4B1B-9A78-90720B0F7D09}" srcOrd="0" destOrd="0" presId="urn:microsoft.com/office/officeart/2009/3/layout/HorizontalOrganizationChart"/>
    <dgm:cxn modelId="{84C11FDA-32FC-4951-8CBF-B08C42D02FE2}" type="presParOf" srcId="{15FF5015-A28C-40C6-B344-FA20C535FE43}" destId="{F9CE6AAF-7EBC-4DA9-BF4E-2D2B11C24AB4}" srcOrd="1" destOrd="0" presId="urn:microsoft.com/office/officeart/2009/3/layout/HorizontalOrganizationChart"/>
    <dgm:cxn modelId="{5D8E228C-BBC8-455E-A569-07F3235CEC5B}" type="presParOf" srcId="{F9CE6AAF-7EBC-4DA9-BF4E-2D2B11C24AB4}" destId="{2474804B-56CD-4D8C-8F25-6A43FF392C1A}" srcOrd="0" destOrd="0" presId="urn:microsoft.com/office/officeart/2009/3/layout/HorizontalOrganizationChart"/>
    <dgm:cxn modelId="{86B15365-08F0-4B20-9653-6FCA8724FB04}" type="presParOf" srcId="{2474804B-56CD-4D8C-8F25-6A43FF392C1A}" destId="{2D8F7B11-749B-42AF-8E75-22D251F3DAF1}" srcOrd="0" destOrd="0" presId="urn:microsoft.com/office/officeart/2009/3/layout/HorizontalOrganizationChart"/>
    <dgm:cxn modelId="{88F37884-8250-47AE-A634-A38D0D535CB8}" type="presParOf" srcId="{2474804B-56CD-4D8C-8F25-6A43FF392C1A}" destId="{A61EE198-AB5A-46B7-8F6B-BB43384CEF15}" srcOrd="1" destOrd="0" presId="urn:microsoft.com/office/officeart/2009/3/layout/HorizontalOrganizationChart"/>
    <dgm:cxn modelId="{962129F0-8D7D-4E2C-A8CB-71E448622371}" type="presParOf" srcId="{F9CE6AAF-7EBC-4DA9-BF4E-2D2B11C24AB4}" destId="{B9343404-EFC4-4C0D-8355-F498FA00F60F}" srcOrd="1" destOrd="0" presId="urn:microsoft.com/office/officeart/2009/3/layout/HorizontalOrganizationChart"/>
    <dgm:cxn modelId="{F5BEF30A-A6C2-44C4-A46B-96B884517C93}" type="presParOf" srcId="{F9CE6AAF-7EBC-4DA9-BF4E-2D2B11C24AB4}" destId="{1AD05158-D511-4F2F-817B-599F49E999DD}" srcOrd="2" destOrd="0" presId="urn:microsoft.com/office/officeart/2009/3/layout/HorizontalOrganizationChart"/>
    <dgm:cxn modelId="{C91FED5E-3787-4EB1-9993-B59702E61C5F}" type="presParOf" srcId="{15FF5015-A28C-40C6-B344-FA20C535FE43}" destId="{886C2AD2-3D63-438F-BD44-26C5BB15D53F}" srcOrd="2" destOrd="0" presId="urn:microsoft.com/office/officeart/2009/3/layout/HorizontalOrganizationChart"/>
    <dgm:cxn modelId="{03A543DE-54F1-49C7-B883-89181C9046B4}" type="presParOf" srcId="{15FF5015-A28C-40C6-B344-FA20C535FE43}" destId="{EF4126DB-5CC5-41FC-9CD6-33267FBE472E}" srcOrd="3" destOrd="0" presId="urn:microsoft.com/office/officeart/2009/3/layout/HorizontalOrganizationChart"/>
    <dgm:cxn modelId="{3464BE6D-9586-4E88-AC2B-C8A04F75DD29}" type="presParOf" srcId="{EF4126DB-5CC5-41FC-9CD6-33267FBE472E}" destId="{68D73811-6EA1-480A-B758-3D400F027C1E}" srcOrd="0" destOrd="0" presId="urn:microsoft.com/office/officeart/2009/3/layout/HorizontalOrganizationChart"/>
    <dgm:cxn modelId="{B821A86E-70B7-4701-9069-405383F71B54}" type="presParOf" srcId="{68D73811-6EA1-480A-B758-3D400F027C1E}" destId="{C291D151-07CD-40CE-AE61-095674BC4FE0}" srcOrd="0" destOrd="0" presId="urn:microsoft.com/office/officeart/2009/3/layout/HorizontalOrganizationChart"/>
    <dgm:cxn modelId="{5FE14592-3371-41DE-AF1D-48366329639D}" type="presParOf" srcId="{68D73811-6EA1-480A-B758-3D400F027C1E}" destId="{CCCAC000-A857-4543-B2F9-C08154D72B78}" srcOrd="1" destOrd="0" presId="urn:microsoft.com/office/officeart/2009/3/layout/HorizontalOrganizationChart"/>
    <dgm:cxn modelId="{5C75ADC5-874B-40AA-AE2C-D51A29F968BA}" type="presParOf" srcId="{EF4126DB-5CC5-41FC-9CD6-33267FBE472E}" destId="{075650A2-4C4E-4C30-A7DC-7040BB0E6394}" srcOrd="1" destOrd="0" presId="urn:microsoft.com/office/officeart/2009/3/layout/HorizontalOrganizationChart"/>
    <dgm:cxn modelId="{6521CAFA-3FF8-423A-BA31-DA6E706CC016}" type="presParOf" srcId="{EF4126DB-5CC5-41FC-9CD6-33267FBE472E}" destId="{56C031E5-0DB4-41A7-A166-0D6F614C91D7}" srcOrd="2" destOrd="0" presId="urn:microsoft.com/office/officeart/2009/3/layout/HorizontalOrganizationChart"/>
    <dgm:cxn modelId="{B33DB320-8D9E-4B24-8E1E-A6A76C34791E}" type="presParOf" srcId="{DA24F015-19D1-4D8F-B8CD-092B927379E0}" destId="{AFFE5AB3-B49F-482A-BFC0-9142488A3200}" srcOrd="2" destOrd="0" presId="urn:microsoft.com/office/officeart/2009/3/layout/HorizontalOrganizationChart"/>
    <dgm:cxn modelId="{3FA681B9-68BC-45B3-BD62-AC341473CAA6}" type="presParOf" srcId="{469F36A2-D20D-4BBC-8036-EDD39FF3CDB3}" destId="{B8600844-DF33-4347-8D54-892BE2C24F7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数据科学理论与实践</a:t>
          </a:r>
          <a:endParaRPr lang="zh-CN" altLang="en-US" dirty="0">
            <a:solidFill>
              <a:sysClr val="window" lastClr="FFFFFF"/>
            </a:solidFill>
            <a:latin typeface="Arial"/>
            <a:ea typeface="宋体"/>
            <a:cs typeface="+mn-cs"/>
          </a:endParaRP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朝乐门</a:t>
          </a:r>
          <a:endParaRPr lang="zh-CN" altLang="en-US" dirty="0">
            <a:solidFill>
              <a:sysClr val="window" lastClr="FFFFFF"/>
            </a:solidFill>
            <a:latin typeface="Arial"/>
            <a:ea typeface="宋体"/>
            <a:cs typeface="+mn-cs"/>
          </a:endParaRP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2017</a:t>
          </a:r>
          <a:endParaRPr lang="zh-CN" altLang="en-US">
            <a:solidFill>
              <a:sysClr val="window" lastClr="FFFFFF"/>
            </a:solidFill>
            <a:latin typeface="Arial"/>
            <a:ea typeface="宋体"/>
            <a:cs typeface="+mn-cs"/>
          </a:endParaRPr>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a:t>
          </a:r>
          <a:endParaRPr lang="zh-CN" altLang="en-US" dirty="0">
            <a:solidFill>
              <a:sysClr val="window" lastClr="FFFFFF"/>
            </a:solidFill>
            <a:latin typeface="Arial"/>
            <a:ea typeface="宋体"/>
            <a:cs typeface="+mn-cs"/>
          </a:endParaRP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朝乐门</a:t>
          </a:r>
          <a:endParaRPr lang="zh-CN" altLang="en-US">
            <a:solidFill>
              <a:sysClr val="window" lastClr="FFFFFF"/>
            </a:solidFill>
            <a:latin typeface="Arial"/>
            <a:ea typeface="宋体"/>
            <a:cs typeface="+mn-cs"/>
          </a:endParaRP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2016</a:t>
          </a:r>
          <a:endParaRPr lang="zh-CN" altLang="en-US">
            <a:solidFill>
              <a:sysClr val="window" lastClr="FFFFFF"/>
            </a:solidFill>
            <a:latin typeface="Arial"/>
            <a:ea typeface="宋体"/>
            <a:cs typeface="+mn-cs"/>
          </a:endParaRPr>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8F16395-48AC-4722-8A8B-0C8C47CFFA70}" type="presOf" srcId="{06752CE7-F311-484C-8833-40EDDFF21212}" destId="{5D574384-C148-40CE-BD76-F745C6D74BAB}" srcOrd="0" destOrd="1" presId="urn:microsoft.com/office/officeart/2008/layout/AlternatingPictureBlocks"/>
    <dgm:cxn modelId="{3969B051-8CB9-4551-BDCD-E0AEA26B98CE}" type="presOf" srcId="{EC7E6864-BE67-4FD5-8915-3AD7352F395E}" destId="{5D574384-C148-40CE-BD76-F745C6D74BAB}" srcOrd="0" destOrd="0"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6FCE3C2-BC49-4DF5-A29D-EC99F517192D}" type="doc">
      <dgm:prSet loTypeId="urn:microsoft.com/office/officeart/2005/8/layout/process5" loCatId="process" qsTypeId="urn:microsoft.com/office/officeart/2005/8/quickstyle/3d1" qsCatId="3D" csTypeId="urn:microsoft.com/office/officeart/2005/8/colors/accent0_3" csCatId="mainScheme"/>
      <dgm:spPr/>
      <dgm:t>
        <a:bodyPr/>
        <a:lstStyle/>
        <a:p>
          <a:endParaRPr lang="zh-CN" altLang="en-US"/>
        </a:p>
      </dgm:t>
    </dgm:pt>
    <dgm:pt modelId="{6F123AFC-FA1E-4A35-96FA-028E129077CB}">
      <dgm:prSet/>
      <dgm:spPr/>
      <dgm:t>
        <a:bodyPr/>
        <a:lstStyle/>
        <a:p>
          <a:pPr rtl="0"/>
          <a:r>
            <a:rPr lang="en-US" smtClean="0"/>
            <a:t>3.1 【</a:t>
          </a:r>
          <a:r>
            <a:rPr lang="zh-CN" smtClean="0"/>
            <a:t>联系</a:t>
          </a:r>
          <a:r>
            <a:rPr lang="en-US" smtClean="0"/>
            <a:t>】</a:t>
          </a:r>
          <a:r>
            <a:rPr lang="zh-CN" smtClean="0"/>
            <a:t>机器学习在数据科学中的重要地位</a:t>
          </a:r>
          <a:endParaRPr lang="zh-CN"/>
        </a:p>
      </dgm:t>
    </dgm:pt>
    <dgm:pt modelId="{DAD146FA-A61D-4FF7-9E09-1E0C54019357}" type="parTrans" cxnId="{57E51153-24CD-497A-98AD-7855F790211F}">
      <dgm:prSet/>
      <dgm:spPr/>
      <dgm:t>
        <a:bodyPr/>
        <a:lstStyle/>
        <a:p>
          <a:endParaRPr lang="zh-CN" altLang="en-US"/>
        </a:p>
      </dgm:t>
    </dgm:pt>
    <dgm:pt modelId="{3AB17CFE-4B88-48DA-BEDE-FC91B93C2624}" type="sibTrans" cxnId="{57E51153-24CD-497A-98AD-7855F790211F}">
      <dgm:prSet/>
      <dgm:spPr/>
      <dgm:t>
        <a:bodyPr/>
        <a:lstStyle/>
        <a:p>
          <a:endParaRPr lang="zh-CN" altLang="en-US"/>
        </a:p>
      </dgm:t>
    </dgm:pt>
    <dgm:pt modelId="{B8203D57-B68B-426A-9028-A44007292000}">
      <dgm:prSet/>
      <dgm:spPr/>
      <dgm:t>
        <a:bodyPr/>
        <a:lstStyle/>
        <a:p>
          <a:pPr rtl="0"/>
          <a:r>
            <a:rPr lang="en-US" smtClean="0"/>
            <a:t>3.2 【</a:t>
          </a:r>
          <a:r>
            <a:rPr lang="zh-CN" smtClean="0"/>
            <a:t>常用</a:t>
          </a:r>
          <a:r>
            <a:rPr lang="en-US" smtClean="0"/>
            <a:t>】</a:t>
          </a:r>
          <a:r>
            <a:rPr lang="zh-CN" smtClean="0"/>
            <a:t>数据科学中常用的机器学习知识</a:t>
          </a:r>
          <a:endParaRPr lang="zh-CN"/>
        </a:p>
      </dgm:t>
    </dgm:pt>
    <dgm:pt modelId="{0516B749-15D7-4EB3-9FE3-A2FD59662E5A}" type="parTrans" cxnId="{A0EFE790-3CE1-4E2F-9CF9-115A1340777B}">
      <dgm:prSet/>
      <dgm:spPr/>
      <dgm:t>
        <a:bodyPr/>
        <a:lstStyle/>
        <a:p>
          <a:endParaRPr lang="zh-CN" altLang="en-US"/>
        </a:p>
      </dgm:t>
    </dgm:pt>
    <dgm:pt modelId="{01BA9520-EDFF-4CBD-BB12-E973A1A24490}" type="sibTrans" cxnId="{A0EFE790-3CE1-4E2F-9CF9-115A1340777B}">
      <dgm:prSet/>
      <dgm:spPr/>
      <dgm:t>
        <a:bodyPr/>
        <a:lstStyle/>
        <a:p>
          <a:endParaRPr lang="zh-CN" altLang="en-US"/>
        </a:p>
      </dgm:t>
    </dgm:pt>
    <dgm:pt modelId="{7838ED23-FE03-4499-9EE7-3BA82758E191}">
      <dgm:prSet/>
      <dgm:spPr/>
      <dgm:t>
        <a:bodyPr/>
        <a:lstStyle/>
        <a:p>
          <a:pPr rtl="0"/>
          <a:r>
            <a:rPr lang="en-US" smtClean="0"/>
            <a:t>3.3 【</a:t>
          </a:r>
          <a:r>
            <a:rPr lang="zh-CN" smtClean="0"/>
            <a:t>案例</a:t>
          </a:r>
          <a:r>
            <a:rPr lang="en-US" smtClean="0"/>
            <a:t>】</a:t>
          </a:r>
          <a:r>
            <a:rPr lang="zh-CN" smtClean="0"/>
            <a:t>机器学习在数据科学中的应用</a:t>
          </a:r>
          <a:endParaRPr lang="zh-CN"/>
        </a:p>
      </dgm:t>
    </dgm:pt>
    <dgm:pt modelId="{100FEE45-7AFB-46CB-91F5-C01C6BB82A3C}" type="parTrans" cxnId="{67F51A99-8FA8-4C04-A42B-915565471603}">
      <dgm:prSet/>
      <dgm:spPr/>
      <dgm:t>
        <a:bodyPr/>
        <a:lstStyle/>
        <a:p>
          <a:endParaRPr lang="zh-CN" altLang="en-US"/>
        </a:p>
      </dgm:t>
    </dgm:pt>
    <dgm:pt modelId="{8146A3E4-AFF4-4790-94E6-FD30E42A09EF}" type="sibTrans" cxnId="{67F51A99-8FA8-4C04-A42B-915565471603}">
      <dgm:prSet/>
      <dgm:spPr/>
      <dgm:t>
        <a:bodyPr/>
        <a:lstStyle/>
        <a:p>
          <a:endParaRPr lang="zh-CN" altLang="en-US"/>
        </a:p>
      </dgm:t>
    </dgm:pt>
    <dgm:pt modelId="{A1D260F9-A45C-4ECC-9899-D4CF74559145}">
      <dgm:prSet/>
      <dgm:spPr/>
      <dgm:t>
        <a:bodyPr/>
        <a:lstStyle/>
        <a:p>
          <a:pPr rtl="0"/>
          <a:r>
            <a:rPr lang="en-US" smtClean="0"/>
            <a:t>3.4 【</a:t>
          </a:r>
          <a:r>
            <a:rPr lang="zh-CN" smtClean="0"/>
            <a:t>讨论</a:t>
          </a:r>
          <a:r>
            <a:rPr lang="en-US" smtClean="0"/>
            <a:t>】</a:t>
          </a:r>
          <a:r>
            <a:rPr lang="zh-CN" smtClean="0"/>
            <a:t>数据科学视角下的机器学习</a:t>
          </a:r>
          <a:endParaRPr lang="zh-CN"/>
        </a:p>
      </dgm:t>
    </dgm:pt>
    <dgm:pt modelId="{279CD38C-76F0-4A83-9B7D-B52EBA895224}" type="parTrans" cxnId="{2AFAFFF3-7F05-49A5-ABAB-B0104057BE2E}">
      <dgm:prSet/>
      <dgm:spPr/>
      <dgm:t>
        <a:bodyPr/>
        <a:lstStyle/>
        <a:p>
          <a:endParaRPr lang="zh-CN" altLang="en-US"/>
        </a:p>
      </dgm:t>
    </dgm:pt>
    <dgm:pt modelId="{1DA11706-14A0-45A3-AEEF-A2575B855977}" type="sibTrans" cxnId="{2AFAFFF3-7F05-49A5-ABAB-B0104057BE2E}">
      <dgm:prSet/>
      <dgm:spPr/>
      <dgm:t>
        <a:bodyPr/>
        <a:lstStyle/>
        <a:p>
          <a:endParaRPr lang="zh-CN" altLang="en-US"/>
        </a:p>
      </dgm:t>
    </dgm:pt>
    <dgm:pt modelId="{D04AE5EB-110E-4A92-8D10-F00BC0B37A68}" type="pres">
      <dgm:prSet presAssocID="{E6FCE3C2-BC49-4DF5-A29D-EC99F517192D}" presName="diagram" presStyleCnt="0">
        <dgm:presLayoutVars>
          <dgm:dir/>
          <dgm:resizeHandles val="exact"/>
        </dgm:presLayoutVars>
      </dgm:prSet>
      <dgm:spPr/>
      <dgm:t>
        <a:bodyPr/>
        <a:lstStyle/>
        <a:p>
          <a:endParaRPr lang="zh-CN" altLang="en-US"/>
        </a:p>
      </dgm:t>
    </dgm:pt>
    <dgm:pt modelId="{12CE82CC-F6ED-4C9D-A05B-4FDE8F9E0F20}" type="pres">
      <dgm:prSet presAssocID="{6F123AFC-FA1E-4A35-96FA-028E129077CB}" presName="node" presStyleLbl="node1" presStyleIdx="0" presStyleCnt="4">
        <dgm:presLayoutVars>
          <dgm:bulletEnabled val="1"/>
        </dgm:presLayoutVars>
      </dgm:prSet>
      <dgm:spPr/>
      <dgm:t>
        <a:bodyPr/>
        <a:lstStyle/>
        <a:p>
          <a:endParaRPr lang="zh-CN" altLang="en-US"/>
        </a:p>
      </dgm:t>
    </dgm:pt>
    <dgm:pt modelId="{267FD7D7-0B80-40A8-BC1F-89E6E053E416}" type="pres">
      <dgm:prSet presAssocID="{3AB17CFE-4B88-48DA-BEDE-FC91B93C2624}" presName="sibTrans" presStyleLbl="sibTrans2D1" presStyleIdx="0" presStyleCnt="3"/>
      <dgm:spPr/>
      <dgm:t>
        <a:bodyPr/>
        <a:lstStyle/>
        <a:p>
          <a:endParaRPr lang="zh-CN" altLang="en-US"/>
        </a:p>
      </dgm:t>
    </dgm:pt>
    <dgm:pt modelId="{E028E8C7-73AB-4EFE-9ED1-E978D2080960}" type="pres">
      <dgm:prSet presAssocID="{3AB17CFE-4B88-48DA-BEDE-FC91B93C2624}" presName="connectorText" presStyleLbl="sibTrans2D1" presStyleIdx="0" presStyleCnt="3"/>
      <dgm:spPr/>
      <dgm:t>
        <a:bodyPr/>
        <a:lstStyle/>
        <a:p>
          <a:endParaRPr lang="zh-CN" altLang="en-US"/>
        </a:p>
      </dgm:t>
    </dgm:pt>
    <dgm:pt modelId="{0BEAB546-632F-467E-8A96-295814B7AB75}" type="pres">
      <dgm:prSet presAssocID="{B8203D57-B68B-426A-9028-A44007292000}" presName="node" presStyleLbl="node1" presStyleIdx="1" presStyleCnt="4">
        <dgm:presLayoutVars>
          <dgm:bulletEnabled val="1"/>
        </dgm:presLayoutVars>
      </dgm:prSet>
      <dgm:spPr/>
      <dgm:t>
        <a:bodyPr/>
        <a:lstStyle/>
        <a:p>
          <a:endParaRPr lang="zh-CN" altLang="en-US"/>
        </a:p>
      </dgm:t>
    </dgm:pt>
    <dgm:pt modelId="{B0D0CAA9-7C1F-4487-B4FE-0A8A901E8E40}" type="pres">
      <dgm:prSet presAssocID="{01BA9520-EDFF-4CBD-BB12-E973A1A24490}" presName="sibTrans" presStyleLbl="sibTrans2D1" presStyleIdx="1" presStyleCnt="3"/>
      <dgm:spPr/>
      <dgm:t>
        <a:bodyPr/>
        <a:lstStyle/>
        <a:p>
          <a:endParaRPr lang="zh-CN" altLang="en-US"/>
        </a:p>
      </dgm:t>
    </dgm:pt>
    <dgm:pt modelId="{B1EC9100-337D-4CED-AA21-1404B36A9C9B}" type="pres">
      <dgm:prSet presAssocID="{01BA9520-EDFF-4CBD-BB12-E973A1A24490}" presName="connectorText" presStyleLbl="sibTrans2D1" presStyleIdx="1" presStyleCnt="3"/>
      <dgm:spPr/>
      <dgm:t>
        <a:bodyPr/>
        <a:lstStyle/>
        <a:p>
          <a:endParaRPr lang="zh-CN" altLang="en-US"/>
        </a:p>
      </dgm:t>
    </dgm:pt>
    <dgm:pt modelId="{0113F067-51E8-4704-B37D-5124350F5163}" type="pres">
      <dgm:prSet presAssocID="{7838ED23-FE03-4499-9EE7-3BA82758E191}" presName="node" presStyleLbl="node1" presStyleIdx="2" presStyleCnt="4">
        <dgm:presLayoutVars>
          <dgm:bulletEnabled val="1"/>
        </dgm:presLayoutVars>
      </dgm:prSet>
      <dgm:spPr/>
      <dgm:t>
        <a:bodyPr/>
        <a:lstStyle/>
        <a:p>
          <a:endParaRPr lang="zh-CN" altLang="en-US"/>
        </a:p>
      </dgm:t>
    </dgm:pt>
    <dgm:pt modelId="{2A5BB078-1883-400E-8A56-9901CC07614B}" type="pres">
      <dgm:prSet presAssocID="{8146A3E4-AFF4-4790-94E6-FD30E42A09EF}" presName="sibTrans" presStyleLbl="sibTrans2D1" presStyleIdx="2" presStyleCnt="3"/>
      <dgm:spPr/>
      <dgm:t>
        <a:bodyPr/>
        <a:lstStyle/>
        <a:p>
          <a:endParaRPr lang="zh-CN" altLang="en-US"/>
        </a:p>
      </dgm:t>
    </dgm:pt>
    <dgm:pt modelId="{930A8BE7-B777-4A99-9A1D-FF45244B43DC}" type="pres">
      <dgm:prSet presAssocID="{8146A3E4-AFF4-4790-94E6-FD30E42A09EF}" presName="connectorText" presStyleLbl="sibTrans2D1" presStyleIdx="2" presStyleCnt="3"/>
      <dgm:spPr/>
      <dgm:t>
        <a:bodyPr/>
        <a:lstStyle/>
        <a:p>
          <a:endParaRPr lang="zh-CN" altLang="en-US"/>
        </a:p>
      </dgm:t>
    </dgm:pt>
    <dgm:pt modelId="{A63ED544-3186-44D9-B08F-05BFAA37A8C6}" type="pres">
      <dgm:prSet presAssocID="{A1D260F9-A45C-4ECC-9899-D4CF74559145}" presName="node" presStyleLbl="node1" presStyleIdx="3" presStyleCnt="4">
        <dgm:presLayoutVars>
          <dgm:bulletEnabled val="1"/>
        </dgm:presLayoutVars>
      </dgm:prSet>
      <dgm:spPr/>
      <dgm:t>
        <a:bodyPr/>
        <a:lstStyle/>
        <a:p>
          <a:endParaRPr lang="zh-CN" altLang="en-US"/>
        </a:p>
      </dgm:t>
    </dgm:pt>
  </dgm:ptLst>
  <dgm:cxnLst>
    <dgm:cxn modelId="{A0EFE790-3CE1-4E2F-9CF9-115A1340777B}" srcId="{E6FCE3C2-BC49-4DF5-A29D-EC99F517192D}" destId="{B8203D57-B68B-426A-9028-A44007292000}" srcOrd="1" destOrd="0" parTransId="{0516B749-15D7-4EB3-9FE3-A2FD59662E5A}" sibTransId="{01BA9520-EDFF-4CBD-BB12-E973A1A24490}"/>
    <dgm:cxn modelId="{071E02A1-2868-4587-9CEB-80041706F071}" type="presOf" srcId="{A1D260F9-A45C-4ECC-9899-D4CF74559145}" destId="{A63ED544-3186-44D9-B08F-05BFAA37A8C6}" srcOrd="0" destOrd="0" presId="urn:microsoft.com/office/officeart/2005/8/layout/process5"/>
    <dgm:cxn modelId="{2AFAFFF3-7F05-49A5-ABAB-B0104057BE2E}" srcId="{E6FCE3C2-BC49-4DF5-A29D-EC99F517192D}" destId="{A1D260F9-A45C-4ECC-9899-D4CF74559145}" srcOrd="3" destOrd="0" parTransId="{279CD38C-76F0-4A83-9B7D-B52EBA895224}" sibTransId="{1DA11706-14A0-45A3-AEEF-A2575B855977}"/>
    <dgm:cxn modelId="{57E51153-24CD-497A-98AD-7855F790211F}" srcId="{E6FCE3C2-BC49-4DF5-A29D-EC99F517192D}" destId="{6F123AFC-FA1E-4A35-96FA-028E129077CB}" srcOrd="0" destOrd="0" parTransId="{DAD146FA-A61D-4FF7-9E09-1E0C54019357}" sibTransId="{3AB17CFE-4B88-48DA-BEDE-FC91B93C2624}"/>
    <dgm:cxn modelId="{DDF093A8-F598-488E-A04F-C3EA86812A91}" type="presOf" srcId="{8146A3E4-AFF4-4790-94E6-FD30E42A09EF}" destId="{930A8BE7-B777-4A99-9A1D-FF45244B43DC}" srcOrd="1" destOrd="0" presId="urn:microsoft.com/office/officeart/2005/8/layout/process5"/>
    <dgm:cxn modelId="{D741A781-BC42-46C3-B451-0E96DBCED645}" type="presOf" srcId="{6F123AFC-FA1E-4A35-96FA-028E129077CB}" destId="{12CE82CC-F6ED-4C9D-A05B-4FDE8F9E0F20}" srcOrd="0" destOrd="0" presId="urn:microsoft.com/office/officeart/2005/8/layout/process5"/>
    <dgm:cxn modelId="{3DFD2C0C-34DF-453D-A688-8A2B94C7B137}" type="presOf" srcId="{3AB17CFE-4B88-48DA-BEDE-FC91B93C2624}" destId="{E028E8C7-73AB-4EFE-9ED1-E978D2080960}" srcOrd="1" destOrd="0" presId="urn:microsoft.com/office/officeart/2005/8/layout/process5"/>
    <dgm:cxn modelId="{2F12179E-E28A-4C17-A6DF-E8DE628DCD3C}" type="presOf" srcId="{8146A3E4-AFF4-4790-94E6-FD30E42A09EF}" destId="{2A5BB078-1883-400E-8A56-9901CC07614B}" srcOrd="0" destOrd="0" presId="urn:microsoft.com/office/officeart/2005/8/layout/process5"/>
    <dgm:cxn modelId="{4AE35A68-45CD-474B-A301-AE753F4B1EB1}" type="presOf" srcId="{01BA9520-EDFF-4CBD-BB12-E973A1A24490}" destId="{B0D0CAA9-7C1F-4487-B4FE-0A8A901E8E40}" srcOrd="0" destOrd="0" presId="urn:microsoft.com/office/officeart/2005/8/layout/process5"/>
    <dgm:cxn modelId="{E119BC2A-7221-4876-871D-E3B835EEB7EC}" type="presOf" srcId="{01BA9520-EDFF-4CBD-BB12-E973A1A24490}" destId="{B1EC9100-337D-4CED-AA21-1404B36A9C9B}" srcOrd="1" destOrd="0" presId="urn:microsoft.com/office/officeart/2005/8/layout/process5"/>
    <dgm:cxn modelId="{5F30B132-F594-4AE6-B4A1-7CF16D9AC355}" type="presOf" srcId="{7838ED23-FE03-4499-9EE7-3BA82758E191}" destId="{0113F067-51E8-4704-B37D-5124350F5163}" srcOrd="0" destOrd="0" presId="urn:microsoft.com/office/officeart/2005/8/layout/process5"/>
    <dgm:cxn modelId="{E3D15E26-E725-4B9D-9CFB-4989FA5F6FE7}" type="presOf" srcId="{B8203D57-B68B-426A-9028-A44007292000}" destId="{0BEAB546-632F-467E-8A96-295814B7AB75}" srcOrd="0" destOrd="0" presId="urn:microsoft.com/office/officeart/2005/8/layout/process5"/>
    <dgm:cxn modelId="{88A15B3D-F024-48EF-824C-31500BDB9C0A}" type="presOf" srcId="{3AB17CFE-4B88-48DA-BEDE-FC91B93C2624}" destId="{267FD7D7-0B80-40A8-BC1F-89E6E053E416}" srcOrd="0" destOrd="0" presId="urn:microsoft.com/office/officeart/2005/8/layout/process5"/>
    <dgm:cxn modelId="{CF96426F-00A7-4730-856B-6177BAF83FFB}" type="presOf" srcId="{E6FCE3C2-BC49-4DF5-A29D-EC99F517192D}" destId="{D04AE5EB-110E-4A92-8D10-F00BC0B37A68}" srcOrd="0" destOrd="0" presId="urn:microsoft.com/office/officeart/2005/8/layout/process5"/>
    <dgm:cxn modelId="{67F51A99-8FA8-4C04-A42B-915565471603}" srcId="{E6FCE3C2-BC49-4DF5-A29D-EC99F517192D}" destId="{7838ED23-FE03-4499-9EE7-3BA82758E191}" srcOrd="2" destOrd="0" parTransId="{100FEE45-7AFB-46CB-91F5-C01C6BB82A3C}" sibTransId="{8146A3E4-AFF4-4790-94E6-FD30E42A09EF}"/>
    <dgm:cxn modelId="{EA387B8C-6213-4087-971C-2E2EA89B9D02}" type="presParOf" srcId="{D04AE5EB-110E-4A92-8D10-F00BC0B37A68}" destId="{12CE82CC-F6ED-4C9D-A05B-4FDE8F9E0F20}" srcOrd="0" destOrd="0" presId="urn:microsoft.com/office/officeart/2005/8/layout/process5"/>
    <dgm:cxn modelId="{42E14630-3FAA-4C46-AE92-F90E99D92471}" type="presParOf" srcId="{D04AE5EB-110E-4A92-8D10-F00BC0B37A68}" destId="{267FD7D7-0B80-40A8-BC1F-89E6E053E416}" srcOrd="1" destOrd="0" presId="urn:microsoft.com/office/officeart/2005/8/layout/process5"/>
    <dgm:cxn modelId="{D88B1CBD-AAA0-4838-BCE7-163B6E472F77}" type="presParOf" srcId="{267FD7D7-0B80-40A8-BC1F-89E6E053E416}" destId="{E028E8C7-73AB-4EFE-9ED1-E978D2080960}" srcOrd="0" destOrd="0" presId="urn:microsoft.com/office/officeart/2005/8/layout/process5"/>
    <dgm:cxn modelId="{71823DBA-44AC-41A7-BC12-2CFF088858E9}" type="presParOf" srcId="{D04AE5EB-110E-4A92-8D10-F00BC0B37A68}" destId="{0BEAB546-632F-467E-8A96-295814B7AB75}" srcOrd="2" destOrd="0" presId="urn:microsoft.com/office/officeart/2005/8/layout/process5"/>
    <dgm:cxn modelId="{D75E95DF-22A4-4A95-AB99-F16FB8C28AF2}" type="presParOf" srcId="{D04AE5EB-110E-4A92-8D10-F00BC0B37A68}" destId="{B0D0CAA9-7C1F-4487-B4FE-0A8A901E8E40}" srcOrd="3" destOrd="0" presId="urn:microsoft.com/office/officeart/2005/8/layout/process5"/>
    <dgm:cxn modelId="{FDA0836F-65A3-4E95-95C9-15301BDC68E8}" type="presParOf" srcId="{B0D0CAA9-7C1F-4487-B4FE-0A8A901E8E40}" destId="{B1EC9100-337D-4CED-AA21-1404B36A9C9B}" srcOrd="0" destOrd="0" presId="urn:microsoft.com/office/officeart/2005/8/layout/process5"/>
    <dgm:cxn modelId="{A6ADCF7D-A14B-4328-AA7D-B374D19A3A7A}" type="presParOf" srcId="{D04AE5EB-110E-4A92-8D10-F00BC0B37A68}" destId="{0113F067-51E8-4704-B37D-5124350F5163}" srcOrd="4" destOrd="0" presId="urn:microsoft.com/office/officeart/2005/8/layout/process5"/>
    <dgm:cxn modelId="{EAD3F0AD-FB2C-4691-85B1-4D64041FB5DC}" type="presParOf" srcId="{D04AE5EB-110E-4A92-8D10-F00BC0B37A68}" destId="{2A5BB078-1883-400E-8A56-9901CC07614B}" srcOrd="5" destOrd="0" presId="urn:microsoft.com/office/officeart/2005/8/layout/process5"/>
    <dgm:cxn modelId="{DC2F72B8-16AD-463F-808C-35BB11F99517}" type="presParOf" srcId="{2A5BB078-1883-400E-8A56-9901CC07614B}" destId="{930A8BE7-B777-4A99-9A1D-FF45244B43DC}" srcOrd="0" destOrd="0" presId="urn:microsoft.com/office/officeart/2005/8/layout/process5"/>
    <dgm:cxn modelId="{9F861626-DFD6-4A84-96F7-8F3AB60C985B}" type="presParOf" srcId="{D04AE5EB-110E-4A92-8D10-F00BC0B37A68}" destId="{A63ED544-3186-44D9-B08F-05BFAA37A8C6}"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C00C950-E3BE-4AF5-BCFC-41F901B9DFF3}" type="doc">
      <dgm:prSet loTypeId="urn:microsoft.com/office/officeart/2005/8/layout/venn1" loCatId="relationship" qsTypeId="urn:microsoft.com/office/officeart/2005/8/quickstyle/simple4" qsCatId="simple" csTypeId="urn:microsoft.com/office/officeart/2005/8/colors/accent0_3" csCatId="mainScheme" phldr="1"/>
      <dgm:spPr/>
      <dgm:t>
        <a:bodyPr/>
        <a:lstStyle/>
        <a:p>
          <a:endParaRPr lang="zh-CN" altLang="en-US"/>
        </a:p>
      </dgm:t>
    </dgm:pt>
    <dgm:pt modelId="{E956F3AD-DCFA-420D-A210-3AF733F5CF61}">
      <dgm:prSet/>
      <dgm:spPr/>
      <dgm:t>
        <a:bodyPr/>
        <a:lstStyle/>
        <a:p>
          <a:pPr rtl="0"/>
          <a:r>
            <a:rPr lang="zh-CN" smtClean="0"/>
            <a:t>统计学</a:t>
          </a:r>
          <a:endParaRPr lang="zh-CN"/>
        </a:p>
      </dgm:t>
    </dgm:pt>
    <dgm:pt modelId="{2EF8BF66-8204-4A39-BB6B-60655DB1A113}" type="parTrans" cxnId="{C80298FB-0C46-4C17-8CC0-2502C657F9FD}">
      <dgm:prSet/>
      <dgm:spPr/>
      <dgm:t>
        <a:bodyPr/>
        <a:lstStyle/>
        <a:p>
          <a:endParaRPr lang="zh-CN" altLang="en-US"/>
        </a:p>
      </dgm:t>
    </dgm:pt>
    <dgm:pt modelId="{BB4092A2-53E6-442E-B46B-853DFCFCE19F}" type="sibTrans" cxnId="{C80298FB-0C46-4C17-8CC0-2502C657F9FD}">
      <dgm:prSet/>
      <dgm:spPr/>
      <dgm:t>
        <a:bodyPr/>
        <a:lstStyle/>
        <a:p>
          <a:endParaRPr lang="zh-CN" altLang="en-US"/>
        </a:p>
      </dgm:t>
    </dgm:pt>
    <dgm:pt modelId="{5CDCA4A5-68E0-4118-8922-4434B8637559}">
      <dgm:prSet/>
      <dgm:spPr/>
      <dgm:t>
        <a:bodyPr/>
        <a:lstStyle/>
        <a:p>
          <a:pPr rtl="0"/>
          <a:r>
            <a:rPr lang="zh-CN" dirty="0" smtClean="0"/>
            <a:t>机器学习</a:t>
          </a:r>
          <a:endParaRPr lang="zh-CN" dirty="0"/>
        </a:p>
      </dgm:t>
    </dgm:pt>
    <dgm:pt modelId="{E4EE780C-990B-4344-84CD-ACFB95ADFAE4}" type="parTrans" cxnId="{06581277-EE37-4134-96E3-89CB666C02C7}">
      <dgm:prSet/>
      <dgm:spPr/>
      <dgm:t>
        <a:bodyPr/>
        <a:lstStyle/>
        <a:p>
          <a:endParaRPr lang="zh-CN" altLang="en-US"/>
        </a:p>
      </dgm:t>
    </dgm:pt>
    <dgm:pt modelId="{83CEFE55-8EF4-47BE-80C3-A7DD93ED203D}" type="sibTrans" cxnId="{06581277-EE37-4134-96E3-89CB666C02C7}">
      <dgm:prSet/>
      <dgm:spPr/>
      <dgm:t>
        <a:bodyPr/>
        <a:lstStyle/>
        <a:p>
          <a:endParaRPr lang="zh-CN" altLang="en-US"/>
        </a:p>
      </dgm:t>
    </dgm:pt>
    <dgm:pt modelId="{05784FE4-5489-494F-B105-A73F1464125F}">
      <dgm:prSet/>
      <dgm:spPr/>
      <dgm:t>
        <a:bodyPr/>
        <a:lstStyle/>
        <a:p>
          <a:pPr rtl="0"/>
          <a:r>
            <a:rPr lang="zh-CN" altLang="en-US" dirty="0" smtClean="0"/>
            <a:t>其他人工智能</a:t>
          </a:r>
          <a:endParaRPr lang="zh-CN" dirty="0"/>
        </a:p>
      </dgm:t>
    </dgm:pt>
    <dgm:pt modelId="{84ED5520-02D2-4F9E-A1AE-5684D667F20A}" type="parTrans" cxnId="{8BE3C610-F913-492E-AB67-5454080603B8}">
      <dgm:prSet/>
      <dgm:spPr/>
      <dgm:t>
        <a:bodyPr/>
        <a:lstStyle/>
        <a:p>
          <a:endParaRPr lang="zh-CN" altLang="en-US"/>
        </a:p>
      </dgm:t>
    </dgm:pt>
    <dgm:pt modelId="{4D43234C-E550-46D1-88FF-8950C5B826B4}" type="sibTrans" cxnId="{8BE3C610-F913-492E-AB67-5454080603B8}">
      <dgm:prSet/>
      <dgm:spPr/>
      <dgm:t>
        <a:bodyPr/>
        <a:lstStyle/>
        <a:p>
          <a:endParaRPr lang="zh-CN" altLang="en-US"/>
        </a:p>
      </dgm:t>
    </dgm:pt>
    <dgm:pt modelId="{5B5945D7-9756-45B0-B043-A25DDC9C08D8}" type="pres">
      <dgm:prSet presAssocID="{0C00C950-E3BE-4AF5-BCFC-41F901B9DFF3}" presName="compositeShape" presStyleCnt="0">
        <dgm:presLayoutVars>
          <dgm:chMax val="7"/>
          <dgm:dir/>
          <dgm:resizeHandles val="exact"/>
        </dgm:presLayoutVars>
      </dgm:prSet>
      <dgm:spPr/>
      <dgm:t>
        <a:bodyPr/>
        <a:lstStyle/>
        <a:p>
          <a:endParaRPr lang="zh-CN" altLang="en-US"/>
        </a:p>
      </dgm:t>
    </dgm:pt>
    <dgm:pt modelId="{77FDA5A3-89C5-4AC5-A7C9-2F260AAD7FC0}" type="pres">
      <dgm:prSet presAssocID="{E956F3AD-DCFA-420D-A210-3AF733F5CF61}" presName="circ1" presStyleLbl="vennNode1" presStyleIdx="0" presStyleCnt="3"/>
      <dgm:spPr/>
      <dgm:t>
        <a:bodyPr/>
        <a:lstStyle/>
        <a:p>
          <a:endParaRPr lang="zh-CN" altLang="en-US"/>
        </a:p>
      </dgm:t>
    </dgm:pt>
    <dgm:pt modelId="{47A87961-809F-4AF8-9354-1F8D0A934D8B}" type="pres">
      <dgm:prSet presAssocID="{E956F3AD-DCFA-420D-A210-3AF733F5CF61}" presName="circ1Tx" presStyleLbl="revTx" presStyleIdx="0" presStyleCnt="0">
        <dgm:presLayoutVars>
          <dgm:chMax val="0"/>
          <dgm:chPref val="0"/>
          <dgm:bulletEnabled val="1"/>
        </dgm:presLayoutVars>
      </dgm:prSet>
      <dgm:spPr/>
      <dgm:t>
        <a:bodyPr/>
        <a:lstStyle/>
        <a:p>
          <a:endParaRPr lang="zh-CN" altLang="en-US"/>
        </a:p>
      </dgm:t>
    </dgm:pt>
    <dgm:pt modelId="{C4023D80-7112-4253-8ECC-0ACA7AA63DAB}" type="pres">
      <dgm:prSet presAssocID="{5CDCA4A5-68E0-4118-8922-4434B8637559}" presName="circ2" presStyleLbl="vennNode1" presStyleIdx="1" presStyleCnt="3"/>
      <dgm:spPr/>
      <dgm:t>
        <a:bodyPr/>
        <a:lstStyle/>
        <a:p>
          <a:endParaRPr lang="zh-CN" altLang="en-US"/>
        </a:p>
      </dgm:t>
    </dgm:pt>
    <dgm:pt modelId="{7D7B86F6-4860-4BFE-AB68-C4AF4CE4EE86}" type="pres">
      <dgm:prSet presAssocID="{5CDCA4A5-68E0-4118-8922-4434B8637559}" presName="circ2Tx" presStyleLbl="revTx" presStyleIdx="0" presStyleCnt="0">
        <dgm:presLayoutVars>
          <dgm:chMax val="0"/>
          <dgm:chPref val="0"/>
          <dgm:bulletEnabled val="1"/>
        </dgm:presLayoutVars>
      </dgm:prSet>
      <dgm:spPr/>
      <dgm:t>
        <a:bodyPr/>
        <a:lstStyle/>
        <a:p>
          <a:endParaRPr lang="zh-CN" altLang="en-US"/>
        </a:p>
      </dgm:t>
    </dgm:pt>
    <dgm:pt modelId="{D393C403-86B7-47DB-AEB8-9FF5F3E6B075}" type="pres">
      <dgm:prSet presAssocID="{05784FE4-5489-494F-B105-A73F1464125F}" presName="circ3" presStyleLbl="vennNode1" presStyleIdx="2" presStyleCnt="3"/>
      <dgm:spPr/>
      <dgm:t>
        <a:bodyPr/>
        <a:lstStyle/>
        <a:p>
          <a:endParaRPr lang="zh-CN" altLang="en-US"/>
        </a:p>
      </dgm:t>
    </dgm:pt>
    <dgm:pt modelId="{B6B41F03-A629-40D8-9EB3-E40D8F06A385}" type="pres">
      <dgm:prSet presAssocID="{05784FE4-5489-494F-B105-A73F1464125F}" presName="circ3Tx" presStyleLbl="revTx" presStyleIdx="0" presStyleCnt="0">
        <dgm:presLayoutVars>
          <dgm:chMax val="0"/>
          <dgm:chPref val="0"/>
          <dgm:bulletEnabled val="1"/>
        </dgm:presLayoutVars>
      </dgm:prSet>
      <dgm:spPr/>
      <dgm:t>
        <a:bodyPr/>
        <a:lstStyle/>
        <a:p>
          <a:endParaRPr lang="zh-CN" altLang="en-US"/>
        </a:p>
      </dgm:t>
    </dgm:pt>
  </dgm:ptLst>
  <dgm:cxnLst>
    <dgm:cxn modelId="{06581277-EE37-4134-96E3-89CB666C02C7}" srcId="{0C00C950-E3BE-4AF5-BCFC-41F901B9DFF3}" destId="{5CDCA4A5-68E0-4118-8922-4434B8637559}" srcOrd="1" destOrd="0" parTransId="{E4EE780C-990B-4344-84CD-ACFB95ADFAE4}" sibTransId="{83CEFE55-8EF4-47BE-80C3-A7DD93ED203D}"/>
    <dgm:cxn modelId="{D09E6299-BAC4-417E-9C7A-FBB5C4F0A121}" type="presOf" srcId="{0C00C950-E3BE-4AF5-BCFC-41F901B9DFF3}" destId="{5B5945D7-9756-45B0-B043-A25DDC9C08D8}" srcOrd="0" destOrd="0" presId="urn:microsoft.com/office/officeart/2005/8/layout/venn1"/>
    <dgm:cxn modelId="{C80298FB-0C46-4C17-8CC0-2502C657F9FD}" srcId="{0C00C950-E3BE-4AF5-BCFC-41F901B9DFF3}" destId="{E956F3AD-DCFA-420D-A210-3AF733F5CF61}" srcOrd="0" destOrd="0" parTransId="{2EF8BF66-8204-4A39-BB6B-60655DB1A113}" sibTransId="{BB4092A2-53E6-442E-B46B-853DFCFCE19F}"/>
    <dgm:cxn modelId="{2FDE75F7-44B5-43B2-AEAC-F89899738705}" type="presOf" srcId="{05784FE4-5489-494F-B105-A73F1464125F}" destId="{B6B41F03-A629-40D8-9EB3-E40D8F06A385}" srcOrd="1" destOrd="0" presId="urn:microsoft.com/office/officeart/2005/8/layout/venn1"/>
    <dgm:cxn modelId="{95F2E167-44E8-460B-9495-9005159E4017}" type="presOf" srcId="{E956F3AD-DCFA-420D-A210-3AF733F5CF61}" destId="{47A87961-809F-4AF8-9354-1F8D0A934D8B}" srcOrd="1" destOrd="0" presId="urn:microsoft.com/office/officeart/2005/8/layout/venn1"/>
    <dgm:cxn modelId="{1348FBA9-B327-4A19-9F18-C403E5174C35}" type="presOf" srcId="{5CDCA4A5-68E0-4118-8922-4434B8637559}" destId="{7D7B86F6-4860-4BFE-AB68-C4AF4CE4EE86}" srcOrd="1" destOrd="0" presId="urn:microsoft.com/office/officeart/2005/8/layout/venn1"/>
    <dgm:cxn modelId="{13ADB5AA-0F1D-4524-A0C4-36F648642429}" type="presOf" srcId="{E956F3AD-DCFA-420D-A210-3AF733F5CF61}" destId="{77FDA5A3-89C5-4AC5-A7C9-2F260AAD7FC0}" srcOrd="0" destOrd="0" presId="urn:microsoft.com/office/officeart/2005/8/layout/venn1"/>
    <dgm:cxn modelId="{D43FE724-8B00-43AF-BAF1-FED6D3FBE50B}" type="presOf" srcId="{05784FE4-5489-494F-B105-A73F1464125F}" destId="{D393C403-86B7-47DB-AEB8-9FF5F3E6B075}" srcOrd="0" destOrd="0" presId="urn:microsoft.com/office/officeart/2005/8/layout/venn1"/>
    <dgm:cxn modelId="{587F720C-FABA-4A40-B8F8-FD532609ED43}" type="presOf" srcId="{5CDCA4A5-68E0-4118-8922-4434B8637559}" destId="{C4023D80-7112-4253-8ECC-0ACA7AA63DAB}" srcOrd="0" destOrd="0" presId="urn:microsoft.com/office/officeart/2005/8/layout/venn1"/>
    <dgm:cxn modelId="{8BE3C610-F913-492E-AB67-5454080603B8}" srcId="{0C00C950-E3BE-4AF5-BCFC-41F901B9DFF3}" destId="{05784FE4-5489-494F-B105-A73F1464125F}" srcOrd="2" destOrd="0" parTransId="{84ED5520-02D2-4F9E-A1AE-5684D667F20A}" sibTransId="{4D43234C-E550-46D1-88FF-8950C5B826B4}"/>
    <dgm:cxn modelId="{AB6D9529-EF3D-40CB-850A-E9745BA4C603}" type="presParOf" srcId="{5B5945D7-9756-45B0-B043-A25DDC9C08D8}" destId="{77FDA5A3-89C5-4AC5-A7C9-2F260AAD7FC0}" srcOrd="0" destOrd="0" presId="urn:microsoft.com/office/officeart/2005/8/layout/venn1"/>
    <dgm:cxn modelId="{00F0B05B-F0B3-4153-951A-F11B06C9AEEF}" type="presParOf" srcId="{5B5945D7-9756-45B0-B043-A25DDC9C08D8}" destId="{47A87961-809F-4AF8-9354-1F8D0A934D8B}" srcOrd="1" destOrd="0" presId="urn:microsoft.com/office/officeart/2005/8/layout/venn1"/>
    <dgm:cxn modelId="{681A27A6-A228-488E-96B3-EEC13AAF4666}" type="presParOf" srcId="{5B5945D7-9756-45B0-B043-A25DDC9C08D8}" destId="{C4023D80-7112-4253-8ECC-0ACA7AA63DAB}" srcOrd="2" destOrd="0" presId="urn:microsoft.com/office/officeart/2005/8/layout/venn1"/>
    <dgm:cxn modelId="{653E94BC-0478-4598-A0B9-5D3492D2B089}" type="presParOf" srcId="{5B5945D7-9756-45B0-B043-A25DDC9C08D8}" destId="{7D7B86F6-4860-4BFE-AB68-C4AF4CE4EE86}" srcOrd="3" destOrd="0" presId="urn:microsoft.com/office/officeart/2005/8/layout/venn1"/>
    <dgm:cxn modelId="{49B80F5A-A139-4BD6-B656-9FBD76BC9FF9}" type="presParOf" srcId="{5B5945D7-9756-45B0-B043-A25DDC9C08D8}" destId="{D393C403-86B7-47DB-AEB8-9FF5F3E6B075}" srcOrd="4" destOrd="0" presId="urn:microsoft.com/office/officeart/2005/8/layout/venn1"/>
    <dgm:cxn modelId="{4740FBDF-7CE6-4D7B-8E3D-A4081F781B71}" type="presParOf" srcId="{5B5945D7-9756-45B0-B043-A25DDC9C08D8}" destId="{B6B41F03-A629-40D8-9EB3-E40D8F06A385}"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E7605-C060-4EB4-832F-7E2A42F8B34E}" type="doc">
      <dgm:prSet loTypeId="urn:microsoft.com/office/officeart/2005/8/layout/bProcess3" loCatId="process" qsTypeId="urn:microsoft.com/office/officeart/2005/8/quickstyle/simple5" qsCatId="simple" csTypeId="urn:microsoft.com/office/officeart/2005/8/colors/accent0_3" csCatId="mainScheme" phldr="1"/>
      <dgm:spPr/>
      <dgm:t>
        <a:bodyPr/>
        <a:lstStyle/>
        <a:p>
          <a:endParaRPr lang="zh-CN" altLang="en-US"/>
        </a:p>
      </dgm:t>
    </dgm:pt>
    <dgm:pt modelId="{F5F12F15-B4B5-4C14-8B78-9C45565EB10A}">
      <dgm:prSet/>
      <dgm:spPr/>
      <dgm:t>
        <a:bodyPr/>
        <a:lstStyle/>
        <a:p>
          <a:pPr rtl="0"/>
          <a:r>
            <a:rPr lang="en-US" b="1" smtClean="0"/>
            <a:t>1.</a:t>
          </a:r>
          <a:r>
            <a:rPr lang="zh-CN" b="1" smtClean="0"/>
            <a:t>数据科学的理论基础</a:t>
          </a:r>
          <a:endParaRPr lang="zh-CN"/>
        </a:p>
      </dgm:t>
    </dgm:pt>
    <dgm:pt modelId="{4ACAF40C-C106-47B9-A660-4CDE78379F8A}" type="parTrans" cxnId="{4768DC88-0C56-4AAE-B80A-B08A4D6F05BA}">
      <dgm:prSet/>
      <dgm:spPr/>
      <dgm:t>
        <a:bodyPr/>
        <a:lstStyle/>
        <a:p>
          <a:endParaRPr lang="zh-CN" altLang="en-US"/>
        </a:p>
      </dgm:t>
    </dgm:pt>
    <dgm:pt modelId="{9C0171DA-B130-4BCD-860E-CF129D049A1F}" type="sibTrans" cxnId="{4768DC88-0C56-4AAE-B80A-B08A4D6F05BA}">
      <dgm:prSet/>
      <dgm:spPr/>
      <dgm:t>
        <a:bodyPr/>
        <a:lstStyle/>
        <a:p>
          <a:endParaRPr lang="zh-CN" altLang="en-US"/>
        </a:p>
      </dgm:t>
    </dgm:pt>
    <dgm:pt modelId="{50B61BC5-0015-4A40-BE7D-DBA41014403F}">
      <dgm:prSet/>
      <dgm:spPr/>
      <dgm:t>
        <a:bodyPr/>
        <a:lstStyle/>
        <a:p>
          <a:pPr rtl="0"/>
          <a:r>
            <a:rPr lang="en-US" b="1" smtClean="0"/>
            <a:t>2.</a:t>
          </a:r>
          <a:r>
            <a:rPr lang="zh-CN" b="1" smtClean="0"/>
            <a:t>统计学与数据科学</a:t>
          </a:r>
          <a:endParaRPr lang="zh-CN"/>
        </a:p>
      </dgm:t>
    </dgm:pt>
    <dgm:pt modelId="{C3D55160-EFBF-48A3-AF70-24330E9167DA}" type="parTrans" cxnId="{AE3C847D-E22F-4010-AB94-3BDBC3F7F12F}">
      <dgm:prSet/>
      <dgm:spPr/>
      <dgm:t>
        <a:bodyPr/>
        <a:lstStyle/>
        <a:p>
          <a:endParaRPr lang="zh-CN" altLang="en-US"/>
        </a:p>
      </dgm:t>
    </dgm:pt>
    <dgm:pt modelId="{47979529-6330-47E6-9562-4C2E2AD1DCED}" type="sibTrans" cxnId="{AE3C847D-E22F-4010-AB94-3BDBC3F7F12F}">
      <dgm:prSet/>
      <dgm:spPr/>
      <dgm:t>
        <a:bodyPr/>
        <a:lstStyle/>
        <a:p>
          <a:endParaRPr lang="zh-CN" altLang="en-US"/>
        </a:p>
      </dgm:t>
    </dgm:pt>
    <dgm:pt modelId="{AE635064-9802-4BBE-AC05-DEBB761D21FD}">
      <dgm:prSet/>
      <dgm:spPr/>
      <dgm:t>
        <a:bodyPr/>
        <a:lstStyle/>
        <a:p>
          <a:pPr rtl="0"/>
          <a:r>
            <a:rPr lang="en-US" b="1" dirty="0" smtClean="0"/>
            <a:t>3.</a:t>
          </a:r>
          <a:r>
            <a:rPr lang="zh-CN" altLang="en-US" b="1" dirty="0" smtClean="0"/>
            <a:t>机器学习与数据科学</a:t>
          </a:r>
          <a:endParaRPr lang="zh-CN" dirty="0"/>
        </a:p>
      </dgm:t>
    </dgm:pt>
    <dgm:pt modelId="{F6C6E217-C1F6-4B89-8B37-B12833C6F4C8}" type="parTrans" cxnId="{7680E3E9-ED81-44B5-B221-41D6C55946DB}">
      <dgm:prSet/>
      <dgm:spPr/>
      <dgm:t>
        <a:bodyPr/>
        <a:lstStyle/>
        <a:p>
          <a:endParaRPr lang="zh-CN" altLang="en-US"/>
        </a:p>
      </dgm:t>
    </dgm:pt>
    <dgm:pt modelId="{4C9D9DC9-38DB-44A6-8480-6F15E148610D}" type="sibTrans" cxnId="{7680E3E9-ED81-44B5-B221-41D6C55946DB}">
      <dgm:prSet/>
      <dgm:spPr/>
      <dgm:t>
        <a:bodyPr/>
        <a:lstStyle/>
        <a:p>
          <a:endParaRPr lang="zh-CN" altLang="en-US"/>
        </a:p>
      </dgm:t>
    </dgm:pt>
    <dgm:pt modelId="{FB747705-FC7B-4EDD-AF71-4BF48298D3B6}">
      <dgm:prSet/>
      <dgm:spPr/>
      <dgm:t>
        <a:bodyPr/>
        <a:lstStyle/>
        <a:p>
          <a:pPr rtl="0"/>
          <a:r>
            <a:rPr lang="en-US" b="1" smtClean="0"/>
            <a:t>4.</a:t>
          </a:r>
          <a:r>
            <a:rPr lang="zh-CN" b="1" smtClean="0"/>
            <a:t>如何进一步学习本专题内容</a:t>
          </a:r>
          <a:endParaRPr lang="zh-CN"/>
        </a:p>
      </dgm:t>
    </dgm:pt>
    <dgm:pt modelId="{82648E63-AF8F-4C27-9716-D6AEAC2F3E23}" type="parTrans" cxnId="{56768E8E-F17F-4CAD-B89A-21DAB19F88FF}">
      <dgm:prSet/>
      <dgm:spPr/>
      <dgm:t>
        <a:bodyPr/>
        <a:lstStyle/>
        <a:p>
          <a:endParaRPr lang="zh-CN" altLang="en-US"/>
        </a:p>
      </dgm:t>
    </dgm:pt>
    <dgm:pt modelId="{C20AFAD2-1E71-4A19-AF9C-A72D50E2EF4F}" type="sibTrans" cxnId="{56768E8E-F17F-4CAD-B89A-21DAB19F88FF}">
      <dgm:prSet/>
      <dgm:spPr/>
      <dgm:t>
        <a:bodyPr/>
        <a:lstStyle/>
        <a:p>
          <a:endParaRPr lang="zh-CN" altLang="en-US"/>
        </a:p>
      </dgm:t>
    </dgm:pt>
    <dgm:pt modelId="{D80D504D-DA02-4F58-9279-520743A07AB4}">
      <dgm:prSet/>
      <dgm:spPr/>
      <dgm:t>
        <a:bodyPr/>
        <a:lstStyle/>
        <a:p>
          <a:pPr rtl="0"/>
          <a:r>
            <a:rPr lang="en-US" b="1" smtClean="0"/>
            <a:t>5.</a:t>
          </a:r>
          <a:r>
            <a:rPr lang="zh-CN" b="1" smtClean="0"/>
            <a:t>本专题习题</a:t>
          </a:r>
          <a:endParaRPr lang="zh-CN"/>
        </a:p>
      </dgm:t>
    </dgm:pt>
    <dgm:pt modelId="{FCA344FB-FBFC-45BC-AD5A-80D604123BEA}" type="parTrans" cxnId="{C8895BFB-491A-4B8F-9EE3-CC9FDED69CFF}">
      <dgm:prSet/>
      <dgm:spPr/>
      <dgm:t>
        <a:bodyPr/>
        <a:lstStyle/>
        <a:p>
          <a:endParaRPr lang="zh-CN" altLang="en-US"/>
        </a:p>
      </dgm:t>
    </dgm:pt>
    <dgm:pt modelId="{F068B249-D6DF-40D8-814D-75E4931406B6}" type="sibTrans" cxnId="{C8895BFB-491A-4B8F-9EE3-CC9FDED69CFF}">
      <dgm:prSet/>
      <dgm:spPr/>
      <dgm:t>
        <a:bodyPr/>
        <a:lstStyle/>
        <a:p>
          <a:endParaRPr lang="zh-CN" altLang="en-US"/>
        </a:p>
      </dgm:t>
    </dgm:pt>
    <dgm:pt modelId="{C577D5F5-E0F0-4A31-8ADD-B605B47D9442}" type="pres">
      <dgm:prSet presAssocID="{040E7605-C060-4EB4-832F-7E2A42F8B34E}" presName="Name0" presStyleCnt="0">
        <dgm:presLayoutVars>
          <dgm:dir/>
          <dgm:resizeHandles val="exact"/>
        </dgm:presLayoutVars>
      </dgm:prSet>
      <dgm:spPr/>
      <dgm:t>
        <a:bodyPr/>
        <a:lstStyle/>
        <a:p>
          <a:endParaRPr lang="zh-CN" altLang="en-US"/>
        </a:p>
      </dgm:t>
    </dgm:pt>
    <dgm:pt modelId="{303B4EFA-115C-4056-A3B6-3BDF9D1E5314}" type="pres">
      <dgm:prSet presAssocID="{F5F12F15-B4B5-4C14-8B78-9C45565EB10A}" presName="node" presStyleLbl="node1" presStyleIdx="0" presStyleCnt="5">
        <dgm:presLayoutVars>
          <dgm:bulletEnabled val="1"/>
        </dgm:presLayoutVars>
      </dgm:prSet>
      <dgm:spPr/>
      <dgm:t>
        <a:bodyPr/>
        <a:lstStyle/>
        <a:p>
          <a:endParaRPr lang="zh-CN" altLang="en-US"/>
        </a:p>
      </dgm:t>
    </dgm:pt>
    <dgm:pt modelId="{7A250690-2902-4CD3-A1FB-A620214AF931}" type="pres">
      <dgm:prSet presAssocID="{9C0171DA-B130-4BCD-860E-CF129D049A1F}" presName="sibTrans" presStyleLbl="sibTrans1D1" presStyleIdx="0" presStyleCnt="4"/>
      <dgm:spPr/>
      <dgm:t>
        <a:bodyPr/>
        <a:lstStyle/>
        <a:p>
          <a:endParaRPr lang="zh-CN" altLang="en-US"/>
        </a:p>
      </dgm:t>
    </dgm:pt>
    <dgm:pt modelId="{F0973159-85F4-4BB3-A3CB-FC6EA80D5914}" type="pres">
      <dgm:prSet presAssocID="{9C0171DA-B130-4BCD-860E-CF129D049A1F}" presName="connectorText" presStyleLbl="sibTrans1D1" presStyleIdx="0" presStyleCnt="4"/>
      <dgm:spPr/>
      <dgm:t>
        <a:bodyPr/>
        <a:lstStyle/>
        <a:p>
          <a:endParaRPr lang="zh-CN" altLang="en-US"/>
        </a:p>
      </dgm:t>
    </dgm:pt>
    <dgm:pt modelId="{5F836918-4825-43D8-BE2D-3AA501BEC4A3}" type="pres">
      <dgm:prSet presAssocID="{50B61BC5-0015-4A40-BE7D-DBA41014403F}" presName="node" presStyleLbl="node1" presStyleIdx="1" presStyleCnt="5">
        <dgm:presLayoutVars>
          <dgm:bulletEnabled val="1"/>
        </dgm:presLayoutVars>
      </dgm:prSet>
      <dgm:spPr/>
      <dgm:t>
        <a:bodyPr/>
        <a:lstStyle/>
        <a:p>
          <a:endParaRPr lang="zh-CN" altLang="en-US"/>
        </a:p>
      </dgm:t>
    </dgm:pt>
    <dgm:pt modelId="{D6440114-AD0D-4238-9774-EB7DF48E7825}" type="pres">
      <dgm:prSet presAssocID="{47979529-6330-47E6-9562-4C2E2AD1DCED}" presName="sibTrans" presStyleLbl="sibTrans1D1" presStyleIdx="1" presStyleCnt="4"/>
      <dgm:spPr/>
      <dgm:t>
        <a:bodyPr/>
        <a:lstStyle/>
        <a:p>
          <a:endParaRPr lang="zh-CN" altLang="en-US"/>
        </a:p>
      </dgm:t>
    </dgm:pt>
    <dgm:pt modelId="{4DD06572-5EAE-4D91-AF95-D948DB3743DB}" type="pres">
      <dgm:prSet presAssocID="{47979529-6330-47E6-9562-4C2E2AD1DCED}" presName="connectorText" presStyleLbl="sibTrans1D1" presStyleIdx="1" presStyleCnt="4"/>
      <dgm:spPr/>
      <dgm:t>
        <a:bodyPr/>
        <a:lstStyle/>
        <a:p>
          <a:endParaRPr lang="zh-CN" altLang="en-US"/>
        </a:p>
      </dgm:t>
    </dgm:pt>
    <dgm:pt modelId="{E7373636-FD49-4F5B-B9F0-BBC3F83EBE33}" type="pres">
      <dgm:prSet presAssocID="{AE635064-9802-4BBE-AC05-DEBB761D21FD}" presName="node" presStyleLbl="node1" presStyleIdx="2" presStyleCnt="5">
        <dgm:presLayoutVars>
          <dgm:bulletEnabled val="1"/>
        </dgm:presLayoutVars>
      </dgm:prSet>
      <dgm:spPr/>
      <dgm:t>
        <a:bodyPr/>
        <a:lstStyle/>
        <a:p>
          <a:endParaRPr lang="zh-CN" altLang="en-US"/>
        </a:p>
      </dgm:t>
    </dgm:pt>
    <dgm:pt modelId="{09C05159-20E1-413E-9AAD-0F6BE86C5D4D}" type="pres">
      <dgm:prSet presAssocID="{4C9D9DC9-38DB-44A6-8480-6F15E148610D}" presName="sibTrans" presStyleLbl="sibTrans1D1" presStyleIdx="2" presStyleCnt="4"/>
      <dgm:spPr/>
      <dgm:t>
        <a:bodyPr/>
        <a:lstStyle/>
        <a:p>
          <a:endParaRPr lang="zh-CN" altLang="en-US"/>
        </a:p>
      </dgm:t>
    </dgm:pt>
    <dgm:pt modelId="{F4BBAB4F-F4BF-4608-BB14-FB484DE23B16}" type="pres">
      <dgm:prSet presAssocID="{4C9D9DC9-38DB-44A6-8480-6F15E148610D}" presName="connectorText" presStyleLbl="sibTrans1D1" presStyleIdx="2" presStyleCnt="4"/>
      <dgm:spPr/>
      <dgm:t>
        <a:bodyPr/>
        <a:lstStyle/>
        <a:p>
          <a:endParaRPr lang="zh-CN" altLang="en-US"/>
        </a:p>
      </dgm:t>
    </dgm:pt>
    <dgm:pt modelId="{D8214C36-29F1-4F85-9618-7796A85EDD71}" type="pres">
      <dgm:prSet presAssocID="{FB747705-FC7B-4EDD-AF71-4BF48298D3B6}" presName="node" presStyleLbl="node1" presStyleIdx="3" presStyleCnt="5">
        <dgm:presLayoutVars>
          <dgm:bulletEnabled val="1"/>
        </dgm:presLayoutVars>
      </dgm:prSet>
      <dgm:spPr/>
      <dgm:t>
        <a:bodyPr/>
        <a:lstStyle/>
        <a:p>
          <a:endParaRPr lang="zh-CN" altLang="en-US"/>
        </a:p>
      </dgm:t>
    </dgm:pt>
    <dgm:pt modelId="{7EAA44CD-74C6-49D1-86F7-5D95110202F7}" type="pres">
      <dgm:prSet presAssocID="{C20AFAD2-1E71-4A19-AF9C-A72D50E2EF4F}" presName="sibTrans" presStyleLbl="sibTrans1D1" presStyleIdx="3" presStyleCnt="4"/>
      <dgm:spPr/>
      <dgm:t>
        <a:bodyPr/>
        <a:lstStyle/>
        <a:p>
          <a:endParaRPr lang="zh-CN" altLang="en-US"/>
        </a:p>
      </dgm:t>
    </dgm:pt>
    <dgm:pt modelId="{7AA6311E-DF3C-43B8-9EEE-9FB95CA7ECAA}" type="pres">
      <dgm:prSet presAssocID="{C20AFAD2-1E71-4A19-AF9C-A72D50E2EF4F}" presName="connectorText" presStyleLbl="sibTrans1D1" presStyleIdx="3" presStyleCnt="4"/>
      <dgm:spPr/>
      <dgm:t>
        <a:bodyPr/>
        <a:lstStyle/>
        <a:p>
          <a:endParaRPr lang="zh-CN" altLang="en-US"/>
        </a:p>
      </dgm:t>
    </dgm:pt>
    <dgm:pt modelId="{FE9DF443-BA68-41C3-ACD4-2DFBCBACAB3B}" type="pres">
      <dgm:prSet presAssocID="{D80D504D-DA02-4F58-9279-520743A07AB4}" presName="node" presStyleLbl="node1" presStyleIdx="4" presStyleCnt="5">
        <dgm:presLayoutVars>
          <dgm:bulletEnabled val="1"/>
        </dgm:presLayoutVars>
      </dgm:prSet>
      <dgm:spPr/>
      <dgm:t>
        <a:bodyPr/>
        <a:lstStyle/>
        <a:p>
          <a:endParaRPr lang="zh-CN" altLang="en-US"/>
        </a:p>
      </dgm:t>
    </dgm:pt>
  </dgm:ptLst>
  <dgm:cxnLst>
    <dgm:cxn modelId="{56768E8E-F17F-4CAD-B89A-21DAB19F88FF}" srcId="{040E7605-C060-4EB4-832F-7E2A42F8B34E}" destId="{FB747705-FC7B-4EDD-AF71-4BF48298D3B6}" srcOrd="3" destOrd="0" parTransId="{82648E63-AF8F-4C27-9716-D6AEAC2F3E23}" sibTransId="{C20AFAD2-1E71-4A19-AF9C-A72D50E2EF4F}"/>
    <dgm:cxn modelId="{140C3CD2-6AD6-4707-8DBB-BEA98FE3D89A}" type="presOf" srcId="{50B61BC5-0015-4A40-BE7D-DBA41014403F}" destId="{5F836918-4825-43D8-BE2D-3AA501BEC4A3}" srcOrd="0" destOrd="0" presId="urn:microsoft.com/office/officeart/2005/8/layout/bProcess3"/>
    <dgm:cxn modelId="{13B96BCC-7A26-4925-B711-BA5BDB34B2BE}" type="presOf" srcId="{040E7605-C060-4EB4-832F-7E2A42F8B34E}" destId="{C577D5F5-E0F0-4A31-8ADD-B605B47D9442}" srcOrd="0" destOrd="0" presId="urn:microsoft.com/office/officeart/2005/8/layout/bProcess3"/>
    <dgm:cxn modelId="{E5F9A6C2-A62E-49D5-AF52-8AD033F91597}" type="presOf" srcId="{AE635064-9802-4BBE-AC05-DEBB761D21FD}" destId="{E7373636-FD49-4F5B-B9F0-BBC3F83EBE33}" srcOrd="0" destOrd="0" presId="urn:microsoft.com/office/officeart/2005/8/layout/bProcess3"/>
    <dgm:cxn modelId="{09EDCA09-EF0E-4998-B993-050A70C11293}" type="presOf" srcId="{9C0171DA-B130-4BCD-860E-CF129D049A1F}" destId="{F0973159-85F4-4BB3-A3CB-FC6EA80D5914}" srcOrd="1" destOrd="0" presId="urn:microsoft.com/office/officeart/2005/8/layout/bProcess3"/>
    <dgm:cxn modelId="{AE3C847D-E22F-4010-AB94-3BDBC3F7F12F}" srcId="{040E7605-C060-4EB4-832F-7E2A42F8B34E}" destId="{50B61BC5-0015-4A40-BE7D-DBA41014403F}" srcOrd="1" destOrd="0" parTransId="{C3D55160-EFBF-48A3-AF70-24330E9167DA}" sibTransId="{47979529-6330-47E6-9562-4C2E2AD1DCED}"/>
    <dgm:cxn modelId="{7680E3E9-ED81-44B5-B221-41D6C55946DB}" srcId="{040E7605-C060-4EB4-832F-7E2A42F8B34E}" destId="{AE635064-9802-4BBE-AC05-DEBB761D21FD}" srcOrd="2" destOrd="0" parTransId="{F6C6E217-C1F6-4B89-8B37-B12833C6F4C8}" sibTransId="{4C9D9DC9-38DB-44A6-8480-6F15E148610D}"/>
    <dgm:cxn modelId="{CBCEA63B-0E14-4EA9-9EE9-D2AA8B4229C2}" type="presOf" srcId="{C20AFAD2-1E71-4A19-AF9C-A72D50E2EF4F}" destId="{7AA6311E-DF3C-43B8-9EEE-9FB95CA7ECAA}" srcOrd="1" destOrd="0" presId="urn:microsoft.com/office/officeart/2005/8/layout/bProcess3"/>
    <dgm:cxn modelId="{4768DC88-0C56-4AAE-B80A-B08A4D6F05BA}" srcId="{040E7605-C060-4EB4-832F-7E2A42F8B34E}" destId="{F5F12F15-B4B5-4C14-8B78-9C45565EB10A}" srcOrd="0" destOrd="0" parTransId="{4ACAF40C-C106-47B9-A660-4CDE78379F8A}" sibTransId="{9C0171DA-B130-4BCD-860E-CF129D049A1F}"/>
    <dgm:cxn modelId="{B250514B-BF92-47C3-91C2-164F3BA9CDA1}" type="presOf" srcId="{F5F12F15-B4B5-4C14-8B78-9C45565EB10A}" destId="{303B4EFA-115C-4056-A3B6-3BDF9D1E5314}" srcOrd="0" destOrd="0" presId="urn:microsoft.com/office/officeart/2005/8/layout/bProcess3"/>
    <dgm:cxn modelId="{82D79410-5E22-46ED-8096-A2746BF7A190}" type="presOf" srcId="{47979529-6330-47E6-9562-4C2E2AD1DCED}" destId="{4DD06572-5EAE-4D91-AF95-D948DB3743DB}" srcOrd="1" destOrd="0" presId="urn:microsoft.com/office/officeart/2005/8/layout/bProcess3"/>
    <dgm:cxn modelId="{72120502-A26E-40DC-93D9-721A9D9448B0}" type="presOf" srcId="{9C0171DA-B130-4BCD-860E-CF129D049A1F}" destId="{7A250690-2902-4CD3-A1FB-A620214AF931}" srcOrd="0" destOrd="0" presId="urn:microsoft.com/office/officeart/2005/8/layout/bProcess3"/>
    <dgm:cxn modelId="{D9BCDF9F-233E-46BE-BF74-02FC6CF303E5}" type="presOf" srcId="{FB747705-FC7B-4EDD-AF71-4BF48298D3B6}" destId="{D8214C36-29F1-4F85-9618-7796A85EDD71}" srcOrd="0" destOrd="0" presId="urn:microsoft.com/office/officeart/2005/8/layout/bProcess3"/>
    <dgm:cxn modelId="{08D0AFF2-1CD1-4B41-8453-394B6886CBE1}" type="presOf" srcId="{C20AFAD2-1E71-4A19-AF9C-A72D50E2EF4F}" destId="{7EAA44CD-74C6-49D1-86F7-5D95110202F7}" srcOrd="0" destOrd="0" presId="urn:microsoft.com/office/officeart/2005/8/layout/bProcess3"/>
    <dgm:cxn modelId="{C8895BFB-491A-4B8F-9EE3-CC9FDED69CFF}" srcId="{040E7605-C060-4EB4-832F-7E2A42F8B34E}" destId="{D80D504D-DA02-4F58-9279-520743A07AB4}" srcOrd="4" destOrd="0" parTransId="{FCA344FB-FBFC-45BC-AD5A-80D604123BEA}" sibTransId="{F068B249-D6DF-40D8-814D-75E4931406B6}"/>
    <dgm:cxn modelId="{DAD10525-8E40-40C7-8D20-234830F297B8}" type="presOf" srcId="{D80D504D-DA02-4F58-9279-520743A07AB4}" destId="{FE9DF443-BA68-41C3-ACD4-2DFBCBACAB3B}" srcOrd="0" destOrd="0" presId="urn:microsoft.com/office/officeart/2005/8/layout/bProcess3"/>
    <dgm:cxn modelId="{987C1EA8-7CBD-4CFD-9637-8EC4E37067C2}" type="presOf" srcId="{47979529-6330-47E6-9562-4C2E2AD1DCED}" destId="{D6440114-AD0D-4238-9774-EB7DF48E7825}" srcOrd="0" destOrd="0" presId="urn:microsoft.com/office/officeart/2005/8/layout/bProcess3"/>
    <dgm:cxn modelId="{931818E0-7D5A-4230-8451-711319909A28}" type="presOf" srcId="{4C9D9DC9-38DB-44A6-8480-6F15E148610D}" destId="{09C05159-20E1-413E-9AAD-0F6BE86C5D4D}" srcOrd="0" destOrd="0" presId="urn:microsoft.com/office/officeart/2005/8/layout/bProcess3"/>
    <dgm:cxn modelId="{493E79C9-B223-458B-A7C1-0F6761B96D50}" type="presOf" srcId="{4C9D9DC9-38DB-44A6-8480-6F15E148610D}" destId="{F4BBAB4F-F4BF-4608-BB14-FB484DE23B16}" srcOrd="1" destOrd="0" presId="urn:microsoft.com/office/officeart/2005/8/layout/bProcess3"/>
    <dgm:cxn modelId="{496D9DC0-805E-4D9C-8F32-EDF81A35DA00}" type="presParOf" srcId="{C577D5F5-E0F0-4A31-8ADD-B605B47D9442}" destId="{303B4EFA-115C-4056-A3B6-3BDF9D1E5314}" srcOrd="0" destOrd="0" presId="urn:microsoft.com/office/officeart/2005/8/layout/bProcess3"/>
    <dgm:cxn modelId="{C1507829-00BA-41EF-95E2-98847D75FDFA}" type="presParOf" srcId="{C577D5F5-E0F0-4A31-8ADD-B605B47D9442}" destId="{7A250690-2902-4CD3-A1FB-A620214AF931}" srcOrd="1" destOrd="0" presId="urn:microsoft.com/office/officeart/2005/8/layout/bProcess3"/>
    <dgm:cxn modelId="{97D84268-8A40-461C-BF01-608E487BF73D}" type="presParOf" srcId="{7A250690-2902-4CD3-A1FB-A620214AF931}" destId="{F0973159-85F4-4BB3-A3CB-FC6EA80D5914}" srcOrd="0" destOrd="0" presId="urn:microsoft.com/office/officeart/2005/8/layout/bProcess3"/>
    <dgm:cxn modelId="{69E2FA01-145C-437D-AA8A-72EC487AFAE2}" type="presParOf" srcId="{C577D5F5-E0F0-4A31-8ADD-B605B47D9442}" destId="{5F836918-4825-43D8-BE2D-3AA501BEC4A3}" srcOrd="2" destOrd="0" presId="urn:microsoft.com/office/officeart/2005/8/layout/bProcess3"/>
    <dgm:cxn modelId="{865210B5-3152-498E-B1DB-CEB9FE767D44}" type="presParOf" srcId="{C577D5F5-E0F0-4A31-8ADD-B605B47D9442}" destId="{D6440114-AD0D-4238-9774-EB7DF48E7825}" srcOrd="3" destOrd="0" presId="urn:microsoft.com/office/officeart/2005/8/layout/bProcess3"/>
    <dgm:cxn modelId="{7EEAB518-010C-4D93-91ED-1F7777FA5090}" type="presParOf" srcId="{D6440114-AD0D-4238-9774-EB7DF48E7825}" destId="{4DD06572-5EAE-4D91-AF95-D948DB3743DB}" srcOrd="0" destOrd="0" presId="urn:microsoft.com/office/officeart/2005/8/layout/bProcess3"/>
    <dgm:cxn modelId="{9C11A390-DF6D-4321-B220-7CD61D76E3C1}" type="presParOf" srcId="{C577D5F5-E0F0-4A31-8ADD-B605B47D9442}" destId="{E7373636-FD49-4F5B-B9F0-BBC3F83EBE33}" srcOrd="4" destOrd="0" presId="urn:microsoft.com/office/officeart/2005/8/layout/bProcess3"/>
    <dgm:cxn modelId="{F4F3EE18-2512-40E8-B12D-BF208EF0D621}" type="presParOf" srcId="{C577D5F5-E0F0-4A31-8ADD-B605B47D9442}" destId="{09C05159-20E1-413E-9AAD-0F6BE86C5D4D}" srcOrd="5" destOrd="0" presId="urn:microsoft.com/office/officeart/2005/8/layout/bProcess3"/>
    <dgm:cxn modelId="{E7EB2CD5-5E63-44F4-B4C3-7C10ED527269}" type="presParOf" srcId="{09C05159-20E1-413E-9AAD-0F6BE86C5D4D}" destId="{F4BBAB4F-F4BF-4608-BB14-FB484DE23B16}" srcOrd="0" destOrd="0" presId="urn:microsoft.com/office/officeart/2005/8/layout/bProcess3"/>
    <dgm:cxn modelId="{9AAA9557-6B9D-4AA4-8770-71F146745C63}" type="presParOf" srcId="{C577D5F5-E0F0-4A31-8ADD-B605B47D9442}" destId="{D8214C36-29F1-4F85-9618-7796A85EDD71}" srcOrd="6" destOrd="0" presId="urn:microsoft.com/office/officeart/2005/8/layout/bProcess3"/>
    <dgm:cxn modelId="{595C2B6E-C170-4D61-BABF-6D22F9612969}" type="presParOf" srcId="{C577D5F5-E0F0-4A31-8ADD-B605B47D9442}" destId="{7EAA44CD-74C6-49D1-86F7-5D95110202F7}" srcOrd="7" destOrd="0" presId="urn:microsoft.com/office/officeart/2005/8/layout/bProcess3"/>
    <dgm:cxn modelId="{6B8DD451-7B3A-4F30-8BAF-9F9262A144A3}" type="presParOf" srcId="{7EAA44CD-74C6-49D1-86F7-5D95110202F7}" destId="{7AA6311E-DF3C-43B8-9EEE-9FB95CA7ECAA}" srcOrd="0" destOrd="0" presId="urn:microsoft.com/office/officeart/2005/8/layout/bProcess3"/>
    <dgm:cxn modelId="{C29FA2C1-F1D0-4178-B736-83933E7B0F3F}" type="presParOf" srcId="{C577D5F5-E0F0-4A31-8ADD-B605B47D9442}" destId="{FE9DF443-BA68-41C3-ACD4-2DFBCBACAB3B}"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F7DE10F-A9D7-4C50-9329-392E1BEC746D}"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7D511D4F-7243-47E4-A2EB-17FDD54C1076}">
      <dgm:prSet/>
      <dgm:spPr/>
      <dgm:t>
        <a:bodyPr/>
        <a:lstStyle/>
        <a:p>
          <a:pPr rtl="0"/>
          <a:r>
            <a:rPr lang="zh-CN" smtClean="0"/>
            <a:t>基本思想</a:t>
          </a:r>
          <a:endParaRPr lang="zh-CN"/>
        </a:p>
      </dgm:t>
    </dgm:pt>
    <dgm:pt modelId="{B0E39D99-A160-4B8A-A5FD-1DFA70F360B0}" type="parTrans" cxnId="{FA39AEF2-77AF-4857-A9E9-BBAD104A7434}">
      <dgm:prSet/>
      <dgm:spPr/>
      <dgm:t>
        <a:bodyPr/>
        <a:lstStyle/>
        <a:p>
          <a:endParaRPr lang="zh-CN" altLang="en-US"/>
        </a:p>
      </dgm:t>
    </dgm:pt>
    <dgm:pt modelId="{15A4B60D-2991-4FFF-9089-D69001446767}" type="sibTrans" cxnId="{FA39AEF2-77AF-4857-A9E9-BBAD104A7434}">
      <dgm:prSet/>
      <dgm:spPr/>
      <dgm:t>
        <a:bodyPr/>
        <a:lstStyle/>
        <a:p>
          <a:endParaRPr lang="zh-CN" altLang="en-US"/>
        </a:p>
      </dgm:t>
    </dgm:pt>
    <dgm:pt modelId="{D611E82B-D316-49A8-9EA8-5FF36E0AC746}">
      <dgm:prSet/>
      <dgm:spPr/>
      <dgm:t>
        <a:bodyPr/>
        <a:lstStyle/>
        <a:p>
          <a:pPr rtl="0"/>
          <a:r>
            <a:rPr lang="zh-CN" smtClean="0"/>
            <a:t>事先将训练样本存储下来，</a:t>
          </a:r>
          <a:endParaRPr lang="zh-CN"/>
        </a:p>
      </dgm:t>
    </dgm:pt>
    <dgm:pt modelId="{EC1FBF8F-5257-4661-B915-D3921F83F104}" type="parTrans" cxnId="{4C9D5C9C-11EB-454D-B83D-F392FE909165}">
      <dgm:prSet/>
      <dgm:spPr/>
      <dgm:t>
        <a:bodyPr/>
        <a:lstStyle/>
        <a:p>
          <a:endParaRPr lang="zh-CN" altLang="en-US"/>
        </a:p>
      </dgm:t>
    </dgm:pt>
    <dgm:pt modelId="{784D7E07-091C-4A5D-AFF8-374A609E8D6D}" type="sibTrans" cxnId="{4C9D5C9C-11EB-454D-B83D-F392FE909165}">
      <dgm:prSet/>
      <dgm:spPr/>
      <dgm:t>
        <a:bodyPr/>
        <a:lstStyle/>
        <a:p>
          <a:endParaRPr lang="zh-CN" altLang="en-US"/>
        </a:p>
      </dgm:t>
    </dgm:pt>
    <dgm:pt modelId="{59435569-BE99-42DE-B04D-A323B2AB498E}">
      <dgm:prSet/>
      <dgm:spPr/>
      <dgm:t>
        <a:bodyPr/>
        <a:lstStyle/>
        <a:p>
          <a:pPr rtl="0"/>
          <a:r>
            <a:rPr lang="zh-CN" smtClean="0"/>
            <a:t>然后每当遇到一个新增查询实例时，学习系统分析此新增实例与以前存储的实例之间的关系，</a:t>
          </a:r>
          <a:endParaRPr lang="zh-CN"/>
        </a:p>
      </dgm:t>
    </dgm:pt>
    <dgm:pt modelId="{9FF1C9C0-E4E0-4090-8F36-4EBC360DA3DA}" type="parTrans" cxnId="{FF0623B1-399D-4B14-B39C-D187A5ABB432}">
      <dgm:prSet/>
      <dgm:spPr/>
      <dgm:t>
        <a:bodyPr/>
        <a:lstStyle/>
        <a:p>
          <a:endParaRPr lang="zh-CN" altLang="en-US"/>
        </a:p>
      </dgm:t>
    </dgm:pt>
    <dgm:pt modelId="{6E1E1911-3528-4527-BFB2-DA56343C8336}" type="sibTrans" cxnId="{FF0623B1-399D-4B14-B39C-D187A5ABB432}">
      <dgm:prSet/>
      <dgm:spPr/>
      <dgm:t>
        <a:bodyPr/>
        <a:lstStyle/>
        <a:p>
          <a:endParaRPr lang="zh-CN" altLang="en-US"/>
        </a:p>
      </dgm:t>
    </dgm:pt>
    <dgm:pt modelId="{61425490-B424-43FD-A246-F02A239C9AE0}">
      <dgm:prSet/>
      <dgm:spPr/>
      <dgm:t>
        <a:bodyPr/>
        <a:lstStyle/>
        <a:p>
          <a:pPr rtl="0"/>
          <a:r>
            <a:rPr lang="zh-CN" smtClean="0"/>
            <a:t>并据此把一个目标函数值赋给新增实例。</a:t>
          </a:r>
          <a:endParaRPr lang="zh-CN"/>
        </a:p>
      </dgm:t>
    </dgm:pt>
    <dgm:pt modelId="{37395E9F-C246-4B47-BA90-B4C46538906C}" type="parTrans" cxnId="{3F44D04B-F52E-484A-8459-F1F9F8CB90F1}">
      <dgm:prSet/>
      <dgm:spPr/>
      <dgm:t>
        <a:bodyPr/>
        <a:lstStyle/>
        <a:p>
          <a:endParaRPr lang="zh-CN" altLang="en-US"/>
        </a:p>
      </dgm:t>
    </dgm:pt>
    <dgm:pt modelId="{0D2AB081-8A16-4A65-8528-9B9DD38DA6A6}" type="sibTrans" cxnId="{3F44D04B-F52E-484A-8459-F1F9F8CB90F1}">
      <dgm:prSet/>
      <dgm:spPr/>
      <dgm:t>
        <a:bodyPr/>
        <a:lstStyle/>
        <a:p>
          <a:endParaRPr lang="zh-CN" altLang="en-US"/>
        </a:p>
      </dgm:t>
    </dgm:pt>
    <dgm:pt modelId="{5663E01D-EBF4-41A2-8DB9-F0CD339AFD6C}">
      <dgm:prSet/>
      <dgm:spPr/>
      <dgm:t>
        <a:bodyPr/>
        <a:lstStyle/>
        <a:p>
          <a:pPr rtl="0"/>
          <a:r>
            <a:rPr lang="zh-CN" smtClean="0"/>
            <a:t>主要特点</a:t>
          </a:r>
          <a:endParaRPr lang="zh-CN"/>
        </a:p>
      </dgm:t>
    </dgm:pt>
    <dgm:pt modelId="{E5EF037B-5ACA-4BE1-BA78-E3F6DFCF4120}" type="parTrans" cxnId="{A3A574ED-D1FE-4922-B1CE-C9AA2E208528}">
      <dgm:prSet/>
      <dgm:spPr/>
      <dgm:t>
        <a:bodyPr/>
        <a:lstStyle/>
        <a:p>
          <a:endParaRPr lang="zh-CN" altLang="en-US"/>
        </a:p>
      </dgm:t>
    </dgm:pt>
    <dgm:pt modelId="{2B6FF0DE-5AEB-43D3-8DD6-90F24C36A3F2}" type="sibTrans" cxnId="{A3A574ED-D1FE-4922-B1CE-C9AA2E208528}">
      <dgm:prSet/>
      <dgm:spPr/>
      <dgm:t>
        <a:bodyPr/>
        <a:lstStyle/>
        <a:p>
          <a:endParaRPr lang="zh-CN" altLang="en-US"/>
        </a:p>
      </dgm:t>
    </dgm:pt>
    <dgm:pt modelId="{EF18716D-23DD-4B44-880A-CF0092E950A9}">
      <dgm:prSet/>
      <dgm:spPr/>
      <dgm:t>
        <a:bodyPr/>
        <a:lstStyle/>
        <a:p>
          <a:pPr rtl="0"/>
          <a:r>
            <a:rPr lang="zh-CN" smtClean="0"/>
            <a:t>消极（</a:t>
          </a:r>
          <a:r>
            <a:rPr lang="en-US" smtClean="0"/>
            <a:t>lazy</a:t>
          </a:r>
          <a:r>
            <a:rPr lang="zh-CN" smtClean="0"/>
            <a:t>）学习方法</a:t>
          </a:r>
          <a:endParaRPr lang="zh-CN"/>
        </a:p>
      </dgm:t>
    </dgm:pt>
    <dgm:pt modelId="{C4AABE50-9899-4164-8F08-4E2170E383CF}" type="parTrans" cxnId="{F1AC9E5E-C266-4EA0-A68C-77860CC6D9D0}">
      <dgm:prSet/>
      <dgm:spPr/>
      <dgm:t>
        <a:bodyPr/>
        <a:lstStyle/>
        <a:p>
          <a:endParaRPr lang="zh-CN" altLang="en-US"/>
        </a:p>
      </dgm:t>
    </dgm:pt>
    <dgm:pt modelId="{3EE13EA6-6E46-41E9-A7FE-4BBC375E7DE8}" type="sibTrans" cxnId="{F1AC9E5E-C266-4EA0-A68C-77860CC6D9D0}">
      <dgm:prSet/>
      <dgm:spPr/>
      <dgm:t>
        <a:bodyPr/>
        <a:lstStyle/>
        <a:p>
          <a:endParaRPr lang="zh-CN" altLang="en-US"/>
        </a:p>
      </dgm:t>
    </dgm:pt>
    <dgm:pt modelId="{F68E17F5-EC1B-4F95-A189-445E91BA0F9C}">
      <dgm:prSet/>
      <dgm:spPr/>
      <dgm:t>
        <a:bodyPr/>
        <a:lstStyle/>
        <a:p>
          <a:pPr rtl="0"/>
          <a:r>
            <a:rPr lang="zh-CN" smtClean="0"/>
            <a:t>开销比较大（需要有效索引）</a:t>
          </a:r>
          <a:endParaRPr lang="zh-CN"/>
        </a:p>
      </dgm:t>
    </dgm:pt>
    <dgm:pt modelId="{9FB9A22D-F3F0-452D-850B-04DF13FC444A}" type="parTrans" cxnId="{6252223E-94B7-4C2B-B079-CBECAC2AEB8B}">
      <dgm:prSet/>
      <dgm:spPr/>
      <dgm:t>
        <a:bodyPr/>
        <a:lstStyle/>
        <a:p>
          <a:endParaRPr lang="zh-CN" altLang="en-US"/>
        </a:p>
      </dgm:t>
    </dgm:pt>
    <dgm:pt modelId="{B090122E-F95D-4253-A1B7-C50176A7294E}" type="sibTrans" cxnId="{6252223E-94B7-4C2B-B079-CBECAC2AEB8B}">
      <dgm:prSet/>
      <dgm:spPr/>
      <dgm:t>
        <a:bodyPr/>
        <a:lstStyle/>
        <a:p>
          <a:endParaRPr lang="zh-CN" altLang="en-US"/>
        </a:p>
      </dgm:t>
    </dgm:pt>
    <dgm:pt modelId="{41D538CB-8033-4C35-9156-F6DC24508647}">
      <dgm:prSet/>
      <dgm:spPr/>
      <dgm:t>
        <a:bodyPr/>
        <a:lstStyle/>
        <a:p>
          <a:pPr rtl="0"/>
          <a:r>
            <a:rPr lang="zh-CN" smtClean="0"/>
            <a:t>常用方法</a:t>
          </a:r>
          <a:endParaRPr lang="zh-CN"/>
        </a:p>
      </dgm:t>
    </dgm:pt>
    <dgm:pt modelId="{2AC78899-88F7-445F-9A73-84525F3905E1}" type="parTrans" cxnId="{4B4C51A8-60D2-428D-8168-AF75BC2FC2AB}">
      <dgm:prSet/>
      <dgm:spPr/>
      <dgm:t>
        <a:bodyPr/>
        <a:lstStyle/>
        <a:p>
          <a:endParaRPr lang="zh-CN" altLang="en-US"/>
        </a:p>
      </dgm:t>
    </dgm:pt>
    <dgm:pt modelId="{BBF08B1F-5DB1-4EE9-A767-866308C25822}" type="sibTrans" cxnId="{4B4C51A8-60D2-428D-8168-AF75BC2FC2AB}">
      <dgm:prSet/>
      <dgm:spPr/>
      <dgm:t>
        <a:bodyPr/>
        <a:lstStyle/>
        <a:p>
          <a:endParaRPr lang="zh-CN" altLang="en-US"/>
        </a:p>
      </dgm:t>
    </dgm:pt>
    <dgm:pt modelId="{16834DD9-FD9A-4C8F-A465-03C48C957375}">
      <dgm:prSet/>
      <dgm:spPr/>
      <dgm:t>
        <a:bodyPr/>
        <a:lstStyle/>
        <a:p>
          <a:pPr rtl="0"/>
          <a:r>
            <a:rPr lang="en-US" smtClean="0"/>
            <a:t>k-</a:t>
          </a:r>
          <a:r>
            <a:rPr lang="zh-CN" smtClean="0"/>
            <a:t>近邻</a:t>
          </a:r>
          <a:endParaRPr lang="zh-CN"/>
        </a:p>
      </dgm:t>
    </dgm:pt>
    <dgm:pt modelId="{AE692CA7-F8CE-41E7-8506-7714EDF16D72}" type="parTrans" cxnId="{60BEFCC5-7391-4D4B-9CD1-7C9173F520A2}">
      <dgm:prSet/>
      <dgm:spPr/>
      <dgm:t>
        <a:bodyPr/>
        <a:lstStyle/>
        <a:p>
          <a:endParaRPr lang="zh-CN" altLang="en-US"/>
        </a:p>
      </dgm:t>
    </dgm:pt>
    <dgm:pt modelId="{7D976E8B-88CE-4443-A216-82ADE9F0BD29}" type="sibTrans" cxnId="{60BEFCC5-7391-4D4B-9CD1-7C9173F520A2}">
      <dgm:prSet/>
      <dgm:spPr/>
      <dgm:t>
        <a:bodyPr/>
        <a:lstStyle/>
        <a:p>
          <a:endParaRPr lang="zh-CN" altLang="en-US"/>
        </a:p>
      </dgm:t>
    </dgm:pt>
    <dgm:pt modelId="{514041BF-D5CC-4C63-8ACC-31DA19D315C2}">
      <dgm:prSet/>
      <dgm:spPr/>
      <dgm:t>
        <a:bodyPr/>
        <a:lstStyle/>
        <a:p>
          <a:pPr rtl="0"/>
          <a:r>
            <a:rPr lang="zh-CN" smtClean="0"/>
            <a:t>局部加权回归法</a:t>
          </a:r>
          <a:endParaRPr lang="zh-CN"/>
        </a:p>
      </dgm:t>
    </dgm:pt>
    <dgm:pt modelId="{5EEF1365-2647-43FC-AF75-EF93EA9F9ED3}" type="parTrans" cxnId="{78D1D910-BE6A-4263-94D1-387ADCE50FEB}">
      <dgm:prSet/>
      <dgm:spPr/>
      <dgm:t>
        <a:bodyPr/>
        <a:lstStyle/>
        <a:p>
          <a:endParaRPr lang="zh-CN" altLang="en-US"/>
        </a:p>
      </dgm:t>
    </dgm:pt>
    <dgm:pt modelId="{A7CABB6D-9D9F-4DA1-8E58-D8F7E0BEF682}" type="sibTrans" cxnId="{78D1D910-BE6A-4263-94D1-387ADCE50FEB}">
      <dgm:prSet/>
      <dgm:spPr/>
      <dgm:t>
        <a:bodyPr/>
        <a:lstStyle/>
        <a:p>
          <a:endParaRPr lang="zh-CN" altLang="en-US"/>
        </a:p>
      </dgm:t>
    </dgm:pt>
    <dgm:pt modelId="{61C1D425-44B5-4BFE-A47A-3F0C35A01C4C}">
      <dgm:prSet/>
      <dgm:spPr/>
      <dgm:t>
        <a:bodyPr/>
        <a:lstStyle/>
        <a:p>
          <a:pPr rtl="0"/>
          <a:r>
            <a:rPr lang="zh-CN" smtClean="0"/>
            <a:t>基于案例的推理</a:t>
          </a:r>
          <a:endParaRPr lang="zh-CN"/>
        </a:p>
      </dgm:t>
    </dgm:pt>
    <dgm:pt modelId="{97C342F8-F419-477C-88A7-9BCC45E75BE4}" type="parTrans" cxnId="{B4FEE9B2-1E9A-4A54-A0EF-D43DA471B9BB}">
      <dgm:prSet/>
      <dgm:spPr/>
      <dgm:t>
        <a:bodyPr/>
        <a:lstStyle/>
        <a:p>
          <a:endParaRPr lang="zh-CN" altLang="en-US"/>
        </a:p>
      </dgm:t>
    </dgm:pt>
    <dgm:pt modelId="{236F333C-629D-44AD-8AA5-0B42C3BD9D31}" type="sibTrans" cxnId="{B4FEE9B2-1E9A-4A54-A0EF-D43DA471B9BB}">
      <dgm:prSet/>
      <dgm:spPr/>
      <dgm:t>
        <a:bodyPr/>
        <a:lstStyle/>
        <a:p>
          <a:endParaRPr lang="zh-CN" altLang="en-US"/>
        </a:p>
      </dgm:t>
    </dgm:pt>
    <dgm:pt modelId="{B5A62236-9BC6-4698-8A4C-EC4999F11348}" type="pres">
      <dgm:prSet presAssocID="{5F7DE10F-A9D7-4C50-9329-392E1BEC746D}" presName="linear" presStyleCnt="0">
        <dgm:presLayoutVars>
          <dgm:animLvl val="lvl"/>
          <dgm:resizeHandles val="exact"/>
        </dgm:presLayoutVars>
      </dgm:prSet>
      <dgm:spPr/>
      <dgm:t>
        <a:bodyPr/>
        <a:lstStyle/>
        <a:p>
          <a:endParaRPr lang="zh-CN" altLang="en-US"/>
        </a:p>
      </dgm:t>
    </dgm:pt>
    <dgm:pt modelId="{F31DE903-3D07-4D94-91DB-35BD713305C3}" type="pres">
      <dgm:prSet presAssocID="{7D511D4F-7243-47E4-A2EB-17FDD54C1076}" presName="parentText" presStyleLbl="node1" presStyleIdx="0" presStyleCnt="3">
        <dgm:presLayoutVars>
          <dgm:chMax val="0"/>
          <dgm:bulletEnabled val="1"/>
        </dgm:presLayoutVars>
      </dgm:prSet>
      <dgm:spPr/>
      <dgm:t>
        <a:bodyPr/>
        <a:lstStyle/>
        <a:p>
          <a:endParaRPr lang="zh-CN" altLang="en-US"/>
        </a:p>
      </dgm:t>
    </dgm:pt>
    <dgm:pt modelId="{7957D3FE-A35C-4CEE-8300-E254DE96B6F5}" type="pres">
      <dgm:prSet presAssocID="{7D511D4F-7243-47E4-A2EB-17FDD54C1076}" presName="childText" presStyleLbl="revTx" presStyleIdx="0" presStyleCnt="3">
        <dgm:presLayoutVars>
          <dgm:bulletEnabled val="1"/>
        </dgm:presLayoutVars>
      </dgm:prSet>
      <dgm:spPr/>
      <dgm:t>
        <a:bodyPr/>
        <a:lstStyle/>
        <a:p>
          <a:endParaRPr lang="zh-CN" altLang="en-US"/>
        </a:p>
      </dgm:t>
    </dgm:pt>
    <dgm:pt modelId="{447B1E0D-082A-4B1B-943F-61DEDD895D79}" type="pres">
      <dgm:prSet presAssocID="{5663E01D-EBF4-41A2-8DB9-F0CD339AFD6C}" presName="parentText" presStyleLbl="node1" presStyleIdx="1" presStyleCnt="3">
        <dgm:presLayoutVars>
          <dgm:chMax val="0"/>
          <dgm:bulletEnabled val="1"/>
        </dgm:presLayoutVars>
      </dgm:prSet>
      <dgm:spPr/>
      <dgm:t>
        <a:bodyPr/>
        <a:lstStyle/>
        <a:p>
          <a:endParaRPr lang="zh-CN" altLang="en-US"/>
        </a:p>
      </dgm:t>
    </dgm:pt>
    <dgm:pt modelId="{D2878823-14E1-4994-9042-7796DD6F2751}" type="pres">
      <dgm:prSet presAssocID="{5663E01D-EBF4-41A2-8DB9-F0CD339AFD6C}" presName="childText" presStyleLbl="revTx" presStyleIdx="1" presStyleCnt="3">
        <dgm:presLayoutVars>
          <dgm:bulletEnabled val="1"/>
        </dgm:presLayoutVars>
      </dgm:prSet>
      <dgm:spPr/>
      <dgm:t>
        <a:bodyPr/>
        <a:lstStyle/>
        <a:p>
          <a:endParaRPr lang="zh-CN" altLang="en-US"/>
        </a:p>
      </dgm:t>
    </dgm:pt>
    <dgm:pt modelId="{14DD60FA-DBBF-4736-AF56-B0F7C9B036E6}" type="pres">
      <dgm:prSet presAssocID="{41D538CB-8033-4C35-9156-F6DC24508647}" presName="parentText" presStyleLbl="node1" presStyleIdx="2" presStyleCnt="3">
        <dgm:presLayoutVars>
          <dgm:chMax val="0"/>
          <dgm:bulletEnabled val="1"/>
        </dgm:presLayoutVars>
      </dgm:prSet>
      <dgm:spPr/>
      <dgm:t>
        <a:bodyPr/>
        <a:lstStyle/>
        <a:p>
          <a:endParaRPr lang="zh-CN" altLang="en-US"/>
        </a:p>
      </dgm:t>
    </dgm:pt>
    <dgm:pt modelId="{8AC48FF2-C4B4-4D26-8059-C5512FB68F24}" type="pres">
      <dgm:prSet presAssocID="{41D538CB-8033-4C35-9156-F6DC24508647}" presName="childText" presStyleLbl="revTx" presStyleIdx="2" presStyleCnt="3">
        <dgm:presLayoutVars>
          <dgm:bulletEnabled val="1"/>
        </dgm:presLayoutVars>
      </dgm:prSet>
      <dgm:spPr/>
      <dgm:t>
        <a:bodyPr/>
        <a:lstStyle/>
        <a:p>
          <a:endParaRPr lang="zh-CN" altLang="en-US"/>
        </a:p>
      </dgm:t>
    </dgm:pt>
  </dgm:ptLst>
  <dgm:cxnLst>
    <dgm:cxn modelId="{FF0039E0-48E5-4C42-9650-61310EEE0909}" type="presOf" srcId="{59435569-BE99-42DE-B04D-A323B2AB498E}" destId="{7957D3FE-A35C-4CEE-8300-E254DE96B6F5}" srcOrd="0" destOrd="1" presId="urn:microsoft.com/office/officeart/2005/8/layout/vList2"/>
    <dgm:cxn modelId="{FF0623B1-399D-4B14-B39C-D187A5ABB432}" srcId="{7D511D4F-7243-47E4-A2EB-17FDD54C1076}" destId="{59435569-BE99-42DE-B04D-A323B2AB498E}" srcOrd="1" destOrd="0" parTransId="{9FF1C9C0-E4E0-4090-8F36-4EBC360DA3DA}" sibTransId="{6E1E1911-3528-4527-BFB2-DA56343C8336}"/>
    <dgm:cxn modelId="{B01BB7FC-8B5A-4617-AD83-F57CE98B0B6D}" type="presOf" srcId="{F68E17F5-EC1B-4F95-A189-445E91BA0F9C}" destId="{D2878823-14E1-4994-9042-7796DD6F2751}" srcOrd="0" destOrd="1" presId="urn:microsoft.com/office/officeart/2005/8/layout/vList2"/>
    <dgm:cxn modelId="{B4FEE9B2-1E9A-4A54-A0EF-D43DA471B9BB}" srcId="{41D538CB-8033-4C35-9156-F6DC24508647}" destId="{61C1D425-44B5-4BFE-A47A-3F0C35A01C4C}" srcOrd="2" destOrd="0" parTransId="{97C342F8-F419-477C-88A7-9BCC45E75BE4}" sibTransId="{236F333C-629D-44AD-8AA5-0B42C3BD9D31}"/>
    <dgm:cxn modelId="{4E97A759-A4DE-40B6-90AE-12E66FD71805}" type="presOf" srcId="{41D538CB-8033-4C35-9156-F6DC24508647}" destId="{14DD60FA-DBBF-4736-AF56-B0F7C9B036E6}" srcOrd="0" destOrd="0" presId="urn:microsoft.com/office/officeart/2005/8/layout/vList2"/>
    <dgm:cxn modelId="{A8760F78-5230-4680-B846-921A790850B9}" type="presOf" srcId="{514041BF-D5CC-4C63-8ACC-31DA19D315C2}" destId="{8AC48FF2-C4B4-4D26-8059-C5512FB68F24}" srcOrd="0" destOrd="1" presId="urn:microsoft.com/office/officeart/2005/8/layout/vList2"/>
    <dgm:cxn modelId="{40110CC0-210F-4B9B-BCF0-D0865492CC12}" type="presOf" srcId="{7D511D4F-7243-47E4-A2EB-17FDD54C1076}" destId="{F31DE903-3D07-4D94-91DB-35BD713305C3}" srcOrd="0" destOrd="0" presId="urn:microsoft.com/office/officeart/2005/8/layout/vList2"/>
    <dgm:cxn modelId="{78D1D910-BE6A-4263-94D1-387ADCE50FEB}" srcId="{41D538CB-8033-4C35-9156-F6DC24508647}" destId="{514041BF-D5CC-4C63-8ACC-31DA19D315C2}" srcOrd="1" destOrd="0" parTransId="{5EEF1365-2647-43FC-AF75-EF93EA9F9ED3}" sibTransId="{A7CABB6D-9D9F-4DA1-8E58-D8F7E0BEF682}"/>
    <dgm:cxn modelId="{FA39AEF2-77AF-4857-A9E9-BBAD104A7434}" srcId="{5F7DE10F-A9D7-4C50-9329-392E1BEC746D}" destId="{7D511D4F-7243-47E4-A2EB-17FDD54C1076}" srcOrd="0" destOrd="0" parTransId="{B0E39D99-A160-4B8A-A5FD-1DFA70F360B0}" sibTransId="{15A4B60D-2991-4FFF-9089-D69001446767}"/>
    <dgm:cxn modelId="{3F44D04B-F52E-484A-8459-F1F9F8CB90F1}" srcId="{7D511D4F-7243-47E4-A2EB-17FDD54C1076}" destId="{61425490-B424-43FD-A246-F02A239C9AE0}" srcOrd="2" destOrd="0" parTransId="{37395E9F-C246-4B47-BA90-B4C46538906C}" sibTransId="{0D2AB081-8A16-4A65-8528-9B9DD38DA6A6}"/>
    <dgm:cxn modelId="{27747FAD-EBB8-491B-9367-5A1A7B64A94B}" type="presOf" srcId="{EF18716D-23DD-4B44-880A-CF0092E950A9}" destId="{D2878823-14E1-4994-9042-7796DD6F2751}" srcOrd="0" destOrd="0" presId="urn:microsoft.com/office/officeart/2005/8/layout/vList2"/>
    <dgm:cxn modelId="{4AD870E5-07D6-4173-8845-5030943B08B3}" type="presOf" srcId="{61425490-B424-43FD-A246-F02A239C9AE0}" destId="{7957D3FE-A35C-4CEE-8300-E254DE96B6F5}" srcOrd="0" destOrd="2" presId="urn:microsoft.com/office/officeart/2005/8/layout/vList2"/>
    <dgm:cxn modelId="{B55D1B5B-315D-4BFD-95B1-6A97159B659B}" type="presOf" srcId="{D611E82B-D316-49A8-9EA8-5FF36E0AC746}" destId="{7957D3FE-A35C-4CEE-8300-E254DE96B6F5}" srcOrd="0" destOrd="0" presId="urn:microsoft.com/office/officeart/2005/8/layout/vList2"/>
    <dgm:cxn modelId="{80CE8926-0AB2-4716-A033-B3A2C48B8FD7}" type="presOf" srcId="{61C1D425-44B5-4BFE-A47A-3F0C35A01C4C}" destId="{8AC48FF2-C4B4-4D26-8059-C5512FB68F24}" srcOrd="0" destOrd="2" presId="urn:microsoft.com/office/officeart/2005/8/layout/vList2"/>
    <dgm:cxn modelId="{C6F45EAB-FEA2-4E86-B65C-B3EB43679D32}" type="presOf" srcId="{16834DD9-FD9A-4C8F-A465-03C48C957375}" destId="{8AC48FF2-C4B4-4D26-8059-C5512FB68F24}" srcOrd="0" destOrd="0" presId="urn:microsoft.com/office/officeart/2005/8/layout/vList2"/>
    <dgm:cxn modelId="{16FCB7AE-E7B3-4D75-8DD5-B9E272C47FD9}" type="presOf" srcId="{5663E01D-EBF4-41A2-8DB9-F0CD339AFD6C}" destId="{447B1E0D-082A-4B1B-943F-61DEDD895D79}" srcOrd="0" destOrd="0" presId="urn:microsoft.com/office/officeart/2005/8/layout/vList2"/>
    <dgm:cxn modelId="{6252223E-94B7-4C2B-B079-CBECAC2AEB8B}" srcId="{5663E01D-EBF4-41A2-8DB9-F0CD339AFD6C}" destId="{F68E17F5-EC1B-4F95-A189-445E91BA0F9C}" srcOrd="1" destOrd="0" parTransId="{9FB9A22D-F3F0-452D-850B-04DF13FC444A}" sibTransId="{B090122E-F95D-4253-A1B7-C50176A7294E}"/>
    <dgm:cxn modelId="{B4948A9B-AD76-4045-A5C5-1ED21A0CCA2D}" type="presOf" srcId="{5F7DE10F-A9D7-4C50-9329-392E1BEC746D}" destId="{B5A62236-9BC6-4698-8A4C-EC4999F11348}" srcOrd="0" destOrd="0" presId="urn:microsoft.com/office/officeart/2005/8/layout/vList2"/>
    <dgm:cxn modelId="{60BEFCC5-7391-4D4B-9CD1-7C9173F520A2}" srcId="{41D538CB-8033-4C35-9156-F6DC24508647}" destId="{16834DD9-FD9A-4C8F-A465-03C48C957375}" srcOrd="0" destOrd="0" parTransId="{AE692CA7-F8CE-41E7-8506-7714EDF16D72}" sibTransId="{7D976E8B-88CE-4443-A216-82ADE9F0BD29}"/>
    <dgm:cxn modelId="{4C9D5C9C-11EB-454D-B83D-F392FE909165}" srcId="{7D511D4F-7243-47E4-A2EB-17FDD54C1076}" destId="{D611E82B-D316-49A8-9EA8-5FF36E0AC746}" srcOrd="0" destOrd="0" parTransId="{EC1FBF8F-5257-4661-B915-D3921F83F104}" sibTransId="{784D7E07-091C-4A5D-AFF8-374A609E8D6D}"/>
    <dgm:cxn modelId="{F1AC9E5E-C266-4EA0-A68C-77860CC6D9D0}" srcId="{5663E01D-EBF4-41A2-8DB9-F0CD339AFD6C}" destId="{EF18716D-23DD-4B44-880A-CF0092E950A9}" srcOrd="0" destOrd="0" parTransId="{C4AABE50-9899-4164-8F08-4E2170E383CF}" sibTransId="{3EE13EA6-6E46-41E9-A7FE-4BBC375E7DE8}"/>
    <dgm:cxn modelId="{A3A574ED-D1FE-4922-B1CE-C9AA2E208528}" srcId="{5F7DE10F-A9D7-4C50-9329-392E1BEC746D}" destId="{5663E01D-EBF4-41A2-8DB9-F0CD339AFD6C}" srcOrd="1" destOrd="0" parTransId="{E5EF037B-5ACA-4BE1-BA78-E3F6DFCF4120}" sibTransId="{2B6FF0DE-5AEB-43D3-8DD6-90F24C36A3F2}"/>
    <dgm:cxn modelId="{4B4C51A8-60D2-428D-8168-AF75BC2FC2AB}" srcId="{5F7DE10F-A9D7-4C50-9329-392E1BEC746D}" destId="{41D538CB-8033-4C35-9156-F6DC24508647}" srcOrd="2" destOrd="0" parTransId="{2AC78899-88F7-445F-9A73-84525F3905E1}" sibTransId="{BBF08B1F-5DB1-4EE9-A767-866308C25822}"/>
    <dgm:cxn modelId="{498EB22C-8623-42C5-8923-FFC5AE06A710}" type="presParOf" srcId="{B5A62236-9BC6-4698-8A4C-EC4999F11348}" destId="{F31DE903-3D07-4D94-91DB-35BD713305C3}" srcOrd="0" destOrd="0" presId="urn:microsoft.com/office/officeart/2005/8/layout/vList2"/>
    <dgm:cxn modelId="{A0BE22F7-F1AF-4180-9A23-0FF17A022EB3}" type="presParOf" srcId="{B5A62236-9BC6-4698-8A4C-EC4999F11348}" destId="{7957D3FE-A35C-4CEE-8300-E254DE96B6F5}" srcOrd="1" destOrd="0" presId="urn:microsoft.com/office/officeart/2005/8/layout/vList2"/>
    <dgm:cxn modelId="{95A22D32-92AF-4014-94A6-C9E18F839437}" type="presParOf" srcId="{B5A62236-9BC6-4698-8A4C-EC4999F11348}" destId="{447B1E0D-082A-4B1B-943F-61DEDD895D79}" srcOrd="2" destOrd="0" presId="urn:microsoft.com/office/officeart/2005/8/layout/vList2"/>
    <dgm:cxn modelId="{E984275C-9E12-49D5-969B-ADBF8C71C01C}" type="presParOf" srcId="{B5A62236-9BC6-4698-8A4C-EC4999F11348}" destId="{D2878823-14E1-4994-9042-7796DD6F2751}" srcOrd="3" destOrd="0" presId="urn:microsoft.com/office/officeart/2005/8/layout/vList2"/>
    <dgm:cxn modelId="{0CCA6919-56D5-49F1-BDC6-25A1404923FA}" type="presParOf" srcId="{B5A62236-9BC6-4698-8A4C-EC4999F11348}" destId="{14DD60FA-DBBF-4736-AF56-B0F7C9B036E6}" srcOrd="4" destOrd="0" presId="urn:microsoft.com/office/officeart/2005/8/layout/vList2"/>
    <dgm:cxn modelId="{A754024A-651B-4AAC-B904-226856BCE43B}" type="presParOf" srcId="{B5A62236-9BC6-4698-8A4C-EC4999F11348}" destId="{8AC48FF2-C4B4-4D26-8059-C5512FB68F2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48F525-3DC5-4442-83E2-5160EF7DAF45}"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zh-CN" altLang="en-US"/>
        </a:p>
      </dgm:t>
    </dgm:pt>
    <dgm:pt modelId="{6B39FD77-A450-47C4-94F1-76906CAAC63D}">
      <dgm:prSet/>
      <dgm:spPr/>
      <dgm:t>
        <a:bodyPr/>
        <a:lstStyle/>
        <a:p>
          <a:pPr rtl="0"/>
          <a:r>
            <a:rPr lang="zh-CN" smtClean="0"/>
            <a:t>本质</a:t>
          </a:r>
          <a:endParaRPr lang="zh-CN"/>
        </a:p>
      </dgm:t>
    </dgm:pt>
    <dgm:pt modelId="{DF4D4374-9B62-4807-9F3B-FA965F853A3A}" type="parTrans" cxnId="{995EFC80-5778-4428-AB56-93238CC8FF9B}">
      <dgm:prSet/>
      <dgm:spPr/>
      <dgm:t>
        <a:bodyPr/>
        <a:lstStyle/>
        <a:p>
          <a:endParaRPr lang="zh-CN" altLang="en-US"/>
        </a:p>
      </dgm:t>
    </dgm:pt>
    <dgm:pt modelId="{CDD017DA-2EAC-4BB8-A9C8-912B0F6B39A8}" type="sibTrans" cxnId="{995EFC80-5778-4428-AB56-93238CC8FF9B}">
      <dgm:prSet/>
      <dgm:spPr/>
      <dgm:t>
        <a:bodyPr/>
        <a:lstStyle/>
        <a:p>
          <a:endParaRPr lang="zh-CN" altLang="en-US"/>
        </a:p>
      </dgm:t>
    </dgm:pt>
    <dgm:pt modelId="{4D997416-3B10-4BC3-A3F0-FD22B5FA0F7E}">
      <dgm:prSet/>
      <dgm:spPr/>
      <dgm:t>
        <a:bodyPr/>
        <a:lstStyle/>
        <a:p>
          <a:pPr rtl="0"/>
          <a:r>
            <a:rPr lang="zh-CN" dirty="0" smtClean="0"/>
            <a:t>从有关某个布尔函数的输入</a:t>
          </a:r>
          <a:r>
            <a:rPr lang="en-US" dirty="0" smtClean="0"/>
            <a:t>/</a:t>
          </a:r>
          <a:r>
            <a:rPr lang="zh-CN" dirty="0" smtClean="0"/>
            <a:t>输出训练样本中推算出</a:t>
          </a:r>
          <a:r>
            <a:rPr lang="zh-CN" dirty="0" smtClean="0">
              <a:solidFill>
                <a:srgbClr val="FF0000"/>
              </a:solidFill>
            </a:rPr>
            <a:t>该布尔函数</a:t>
          </a:r>
          <a:endParaRPr lang="zh-CN" dirty="0">
            <a:solidFill>
              <a:srgbClr val="FF0000"/>
            </a:solidFill>
          </a:endParaRPr>
        </a:p>
      </dgm:t>
    </dgm:pt>
    <dgm:pt modelId="{443A71A4-18C7-4A72-8F82-818669005DAE}" type="parTrans" cxnId="{7E5427E0-C2B8-47B4-9EAA-E1365D602EF8}">
      <dgm:prSet/>
      <dgm:spPr/>
      <dgm:t>
        <a:bodyPr/>
        <a:lstStyle/>
        <a:p>
          <a:endParaRPr lang="zh-CN" altLang="en-US"/>
        </a:p>
      </dgm:t>
    </dgm:pt>
    <dgm:pt modelId="{B0A45ED0-6E3D-4527-A1BF-DEB02E977F45}" type="sibTrans" cxnId="{7E5427E0-C2B8-47B4-9EAA-E1365D602EF8}">
      <dgm:prSet/>
      <dgm:spPr/>
      <dgm:t>
        <a:bodyPr/>
        <a:lstStyle/>
        <a:p>
          <a:endParaRPr lang="zh-CN" altLang="en-US"/>
        </a:p>
      </dgm:t>
    </dgm:pt>
    <dgm:pt modelId="{40148F6F-F06F-4D63-A026-05CE25657325}">
      <dgm:prSet/>
      <dgm:spPr/>
      <dgm:t>
        <a:bodyPr/>
        <a:lstStyle/>
        <a:p>
          <a:pPr rtl="0"/>
          <a:r>
            <a:rPr lang="en-US" smtClean="0"/>
            <a:t>4</a:t>
          </a:r>
          <a:r>
            <a:rPr lang="zh-CN" smtClean="0"/>
            <a:t>个基本要素</a:t>
          </a:r>
          <a:endParaRPr lang="zh-CN"/>
        </a:p>
      </dgm:t>
    </dgm:pt>
    <dgm:pt modelId="{75B22D27-7A50-4B21-A449-94254C92FD69}" type="parTrans" cxnId="{CB2ABCFB-84C3-4171-9AC4-AC55446A71CE}">
      <dgm:prSet/>
      <dgm:spPr/>
      <dgm:t>
        <a:bodyPr/>
        <a:lstStyle/>
        <a:p>
          <a:endParaRPr lang="zh-CN" altLang="en-US"/>
        </a:p>
      </dgm:t>
    </dgm:pt>
    <dgm:pt modelId="{F509A394-E76D-4856-9A3A-2783A36691F4}" type="sibTrans" cxnId="{CB2ABCFB-84C3-4171-9AC4-AC55446A71CE}">
      <dgm:prSet/>
      <dgm:spPr/>
      <dgm:t>
        <a:bodyPr/>
        <a:lstStyle/>
        <a:p>
          <a:endParaRPr lang="zh-CN" altLang="en-US"/>
        </a:p>
      </dgm:t>
    </dgm:pt>
    <dgm:pt modelId="{641EFD44-8E98-4B31-87FB-66BC29A9FFC6}">
      <dgm:prSet/>
      <dgm:spPr/>
      <dgm:t>
        <a:bodyPr/>
        <a:lstStyle/>
        <a:p>
          <a:pPr rtl="0"/>
          <a:r>
            <a:rPr lang="zh-CN" smtClean="0"/>
            <a:t>实例集（</a:t>
          </a:r>
          <a:r>
            <a:rPr lang="en-US" smtClean="0"/>
            <a:t>X</a:t>
          </a:r>
          <a:r>
            <a:rPr lang="zh-CN" smtClean="0"/>
            <a:t>）</a:t>
          </a:r>
          <a:endParaRPr lang="zh-CN"/>
        </a:p>
      </dgm:t>
    </dgm:pt>
    <dgm:pt modelId="{D27FCA3D-101B-4470-A508-4F02E7DDE42A}" type="parTrans" cxnId="{616EC34B-9320-4EEA-9D94-3609720550E6}">
      <dgm:prSet/>
      <dgm:spPr/>
      <dgm:t>
        <a:bodyPr/>
        <a:lstStyle/>
        <a:p>
          <a:endParaRPr lang="zh-CN" altLang="en-US"/>
        </a:p>
      </dgm:t>
    </dgm:pt>
    <dgm:pt modelId="{8AD9FF97-A6AC-4C8B-8673-83C4CBD6F1C4}" type="sibTrans" cxnId="{616EC34B-9320-4EEA-9D94-3609720550E6}">
      <dgm:prSet/>
      <dgm:spPr/>
      <dgm:t>
        <a:bodyPr/>
        <a:lstStyle/>
        <a:p>
          <a:endParaRPr lang="zh-CN" altLang="en-US"/>
        </a:p>
      </dgm:t>
    </dgm:pt>
    <dgm:pt modelId="{495862F8-68BE-481A-B4E9-1DA6FFD756C0}">
      <dgm:prSet/>
      <dgm:spPr/>
      <dgm:t>
        <a:bodyPr/>
        <a:lstStyle/>
        <a:p>
          <a:pPr rtl="0"/>
          <a:r>
            <a:rPr lang="zh-CN" smtClean="0"/>
            <a:t>候选假设集（</a:t>
          </a:r>
          <a:r>
            <a:rPr lang="en-US" smtClean="0"/>
            <a:t>H</a:t>
          </a:r>
          <a:r>
            <a:rPr lang="zh-CN" smtClean="0"/>
            <a:t>）</a:t>
          </a:r>
          <a:endParaRPr lang="zh-CN"/>
        </a:p>
      </dgm:t>
    </dgm:pt>
    <dgm:pt modelId="{198C4BD3-CA10-42A6-AC74-B9796A9D0D10}" type="parTrans" cxnId="{3D44DAC9-AEA4-4A94-953F-41AA772F830C}">
      <dgm:prSet/>
      <dgm:spPr/>
      <dgm:t>
        <a:bodyPr/>
        <a:lstStyle/>
        <a:p>
          <a:endParaRPr lang="zh-CN" altLang="en-US"/>
        </a:p>
      </dgm:t>
    </dgm:pt>
    <dgm:pt modelId="{F890A129-F121-41EE-B142-02605AE40181}" type="sibTrans" cxnId="{3D44DAC9-AEA4-4A94-953F-41AA772F830C}">
      <dgm:prSet/>
      <dgm:spPr/>
      <dgm:t>
        <a:bodyPr/>
        <a:lstStyle/>
        <a:p>
          <a:endParaRPr lang="zh-CN" altLang="en-US"/>
        </a:p>
      </dgm:t>
    </dgm:pt>
    <dgm:pt modelId="{B66A8A43-462E-4624-8B06-A1C16C5618F6}">
      <dgm:prSet/>
      <dgm:spPr/>
      <dgm:t>
        <a:bodyPr/>
        <a:lstStyle/>
        <a:p>
          <a:pPr rtl="0"/>
          <a:r>
            <a:rPr lang="zh-CN" smtClean="0"/>
            <a:t>目标概念（</a:t>
          </a:r>
          <a:r>
            <a:rPr lang="en-US" smtClean="0"/>
            <a:t>c</a:t>
          </a:r>
          <a:r>
            <a:rPr lang="zh-CN" smtClean="0"/>
            <a:t>）</a:t>
          </a:r>
          <a:endParaRPr lang="zh-CN"/>
        </a:p>
      </dgm:t>
    </dgm:pt>
    <dgm:pt modelId="{EDA957AA-0AC9-49DB-B9A9-A3659CAA2FEC}" type="parTrans" cxnId="{54D66ECE-0D39-4436-B52F-4AB007114E35}">
      <dgm:prSet/>
      <dgm:spPr/>
      <dgm:t>
        <a:bodyPr/>
        <a:lstStyle/>
        <a:p>
          <a:endParaRPr lang="zh-CN" altLang="en-US"/>
        </a:p>
      </dgm:t>
    </dgm:pt>
    <dgm:pt modelId="{2E0925F9-D992-4FD9-B974-36701D051D30}" type="sibTrans" cxnId="{54D66ECE-0D39-4436-B52F-4AB007114E35}">
      <dgm:prSet/>
      <dgm:spPr/>
      <dgm:t>
        <a:bodyPr/>
        <a:lstStyle/>
        <a:p>
          <a:endParaRPr lang="zh-CN" altLang="en-US"/>
        </a:p>
      </dgm:t>
    </dgm:pt>
    <dgm:pt modelId="{721BE18A-32E2-49E0-8F9C-BAF2CADAA448}">
      <dgm:prSet/>
      <dgm:spPr/>
      <dgm:t>
        <a:bodyPr/>
        <a:lstStyle/>
        <a:p>
          <a:pPr rtl="0"/>
          <a:r>
            <a:rPr lang="zh-CN" smtClean="0"/>
            <a:t>训练样本集（</a:t>
          </a:r>
          <a:r>
            <a:rPr lang="en-US" smtClean="0"/>
            <a:t>D</a:t>
          </a:r>
          <a:r>
            <a:rPr lang="zh-CN" smtClean="0"/>
            <a:t>）</a:t>
          </a:r>
          <a:endParaRPr lang="zh-CN"/>
        </a:p>
      </dgm:t>
    </dgm:pt>
    <dgm:pt modelId="{A69B2D5B-8516-4232-A567-AA39102E6405}" type="parTrans" cxnId="{A8E0C9F3-35FA-4706-91B7-D0C63CBC2304}">
      <dgm:prSet/>
      <dgm:spPr/>
      <dgm:t>
        <a:bodyPr/>
        <a:lstStyle/>
        <a:p>
          <a:endParaRPr lang="zh-CN" altLang="en-US"/>
        </a:p>
      </dgm:t>
    </dgm:pt>
    <dgm:pt modelId="{9D6E611F-E62F-493D-973B-326F0598A20E}" type="sibTrans" cxnId="{A8E0C9F3-35FA-4706-91B7-D0C63CBC2304}">
      <dgm:prSet/>
      <dgm:spPr/>
      <dgm:t>
        <a:bodyPr/>
        <a:lstStyle/>
        <a:p>
          <a:endParaRPr lang="zh-CN" altLang="en-US"/>
        </a:p>
      </dgm:t>
    </dgm:pt>
    <dgm:pt modelId="{A5A01C59-0599-4A96-B2AF-8F38D2A279CE}">
      <dgm:prSet/>
      <dgm:spPr/>
      <dgm:t>
        <a:bodyPr/>
        <a:lstStyle/>
        <a:p>
          <a:pPr rtl="0"/>
          <a:r>
            <a:rPr lang="zh-CN" smtClean="0"/>
            <a:t>常用方法</a:t>
          </a:r>
          <a:endParaRPr lang="zh-CN"/>
        </a:p>
      </dgm:t>
    </dgm:pt>
    <dgm:pt modelId="{60E0D574-4684-497E-BCCA-0AAAC2C7BB8F}" type="parTrans" cxnId="{70F405C2-386C-4BE1-8911-06C810B7C0EF}">
      <dgm:prSet/>
      <dgm:spPr/>
      <dgm:t>
        <a:bodyPr/>
        <a:lstStyle/>
        <a:p>
          <a:endParaRPr lang="zh-CN" altLang="en-US"/>
        </a:p>
      </dgm:t>
    </dgm:pt>
    <dgm:pt modelId="{0FDC8082-6B29-4B9B-A7A5-D65CD836A512}" type="sibTrans" cxnId="{70F405C2-386C-4BE1-8911-06C810B7C0EF}">
      <dgm:prSet/>
      <dgm:spPr/>
      <dgm:t>
        <a:bodyPr/>
        <a:lstStyle/>
        <a:p>
          <a:endParaRPr lang="zh-CN" altLang="en-US"/>
        </a:p>
      </dgm:t>
    </dgm:pt>
    <dgm:pt modelId="{BB1600C9-1C85-4C90-AAA7-2827A380FE88}">
      <dgm:prSet/>
      <dgm:spPr/>
      <dgm:t>
        <a:bodyPr/>
        <a:lstStyle/>
        <a:p>
          <a:pPr rtl="0"/>
          <a:r>
            <a:rPr lang="en-US" smtClean="0"/>
            <a:t>Find-S</a:t>
          </a:r>
          <a:r>
            <a:rPr lang="zh-CN" smtClean="0"/>
            <a:t>算法</a:t>
          </a:r>
          <a:endParaRPr lang="zh-CN"/>
        </a:p>
      </dgm:t>
    </dgm:pt>
    <dgm:pt modelId="{753AC1F2-AAFD-463A-A127-67C6B87672F6}" type="parTrans" cxnId="{4A93F832-59F1-4B09-B6AD-6C6756DAF926}">
      <dgm:prSet/>
      <dgm:spPr/>
      <dgm:t>
        <a:bodyPr/>
        <a:lstStyle/>
        <a:p>
          <a:endParaRPr lang="zh-CN" altLang="en-US"/>
        </a:p>
      </dgm:t>
    </dgm:pt>
    <dgm:pt modelId="{4EEE2871-31E9-4B74-B9CF-179578AAC7F4}" type="sibTrans" cxnId="{4A93F832-59F1-4B09-B6AD-6C6756DAF926}">
      <dgm:prSet/>
      <dgm:spPr/>
      <dgm:t>
        <a:bodyPr/>
        <a:lstStyle/>
        <a:p>
          <a:endParaRPr lang="zh-CN" altLang="en-US"/>
        </a:p>
      </dgm:t>
    </dgm:pt>
    <dgm:pt modelId="{FBAE57E5-77A8-4077-97C0-2B7111F87005}">
      <dgm:prSet/>
      <dgm:spPr/>
      <dgm:t>
        <a:bodyPr/>
        <a:lstStyle/>
        <a:p>
          <a:pPr rtl="0"/>
          <a:r>
            <a:rPr lang="zh-CN" smtClean="0"/>
            <a:t>候选消除算法</a:t>
          </a:r>
          <a:endParaRPr lang="zh-CN"/>
        </a:p>
      </dgm:t>
    </dgm:pt>
    <dgm:pt modelId="{82AEE95D-53DA-48E6-AFAB-3F6364E84AEC}" type="parTrans" cxnId="{2828627F-751A-4046-B83E-B4C3405AB03D}">
      <dgm:prSet/>
      <dgm:spPr/>
      <dgm:t>
        <a:bodyPr/>
        <a:lstStyle/>
        <a:p>
          <a:endParaRPr lang="zh-CN" altLang="en-US"/>
        </a:p>
      </dgm:t>
    </dgm:pt>
    <dgm:pt modelId="{1A24D008-26EF-4E00-BD6D-EF371E98D5AC}" type="sibTrans" cxnId="{2828627F-751A-4046-B83E-B4C3405AB03D}">
      <dgm:prSet/>
      <dgm:spPr/>
      <dgm:t>
        <a:bodyPr/>
        <a:lstStyle/>
        <a:p>
          <a:endParaRPr lang="zh-CN" altLang="en-US"/>
        </a:p>
      </dgm:t>
    </dgm:pt>
    <dgm:pt modelId="{D071C29A-9241-4BAD-B7A1-9737B07876C9}" type="pres">
      <dgm:prSet presAssocID="{B248F525-3DC5-4442-83E2-5160EF7DAF45}" presName="linear" presStyleCnt="0">
        <dgm:presLayoutVars>
          <dgm:animLvl val="lvl"/>
          <dgm:resizeHandles val="exact"/>
        </dgm:presLayoutVars>
      </dgm:prSet>
      <dgm:spPr/>
      <dgm:t>
        <a:bodyPr/>
        <a:lstStyle/>
        <a:p>
          <a:endParaRPr lang="zh-CN" altLang="en-US"/>
        </a:p>
      </dgm:t>
    </dgm:pt>
    <dgm:pt modelId="{4E1B250E-1B64-4D46-8039-F2A4BC12345B}" type="pres">
      <dgm:prSet presAssocID="{6B39FD77-A450-47C4-94F1-76906CAAC63D}" presName="parentText" presStyleLbl="node1" presStyleIdx="0" presStyleCnt="3">
        <dgm:presLayoutVars>
          <dgm:chMax val="0"/>
          <dgm:bulletEnabled val="1"/>
        </dgm:presLayoutVars>
      </dgm:prSet>
      <dgm:spPr/>
      <dgm:t>
        <a:bodyPr/>
        <a:lstStyle/>
        <a:p>
          <a:endParaRPr lang="zh-CN" altLang="en-US"/>
        </a:p>
      </dgm:t>
    </dgm:pt>
    <dgm:pt modelId="{66FF17A1-2D03-4EB2-A7E2-6463F172E28D}" type="pres">
      <dgm:prSet presAssocID="{6B39FD77-A450-47C4-94F1-76906CAAC63D}" presName="childText" presStyleLbl="revTx" presStyleIdx="0" presStyleCnt="3">
        <dgm:presLayoutVars>
          <dgm:bulletEnabled val="1"/>
        </dgm:presLayoutVars>
      </dgm:prSet>
      <dgm:spPr/>
      <dgm:t>
        <a:bodyPr/>
        <a:lstStyle/>
        <a:p>
          <a:endParaRPr lang="zh-CN" altLang="en-US"/>
        </a:p>
      </dgm:t>
    </dgm:pt>
    <dgm:pt modelId="{90D08BB4-8A39-4684-A5E0-D8D7BAF1BB6D}" type="pres">
      <dgm:prSet presAssocID="{40148F6F-F06F-4D63-A026-05CE25657325}" presName="parentText" presStyleLbl="node1" presStyleIdx="1" presStyleCnt="3">
        <dgm:presLayoutVars>
          <dgm:chMax val="0"/>
          <dgm:bulletEnabled val="1"/>
        </dgm:presLayoutVars>
      </dgm:prSet>
      <dgm:spPr/>
      <dgm:t>
        <a:bodyPr/>
        <a:lstStyle/>
        <a:p>
          <a:endParaRPr lang="zh-CN" altLang="en-US"/>
        </a:p>
      </dgm:t>
    </dgm:pt>
    <dgm:pt modelId="{2BD877B3-AC7B-405C-AE4B-CFA2D894DDBD}" type="pres">
      <dgm:prSet presAssocID="{40148F6F-F06F-4D63-A026-05CE25657325}" presName="childText" presStyleLbl="revTx" presStyleIdx="1" presStyleCnt="3">
        <dgm:presLayoutVars>
          <dgm:bulletEnabled val="1"/>
        </dgm:presLayoutVars>
      </dgm:prSet>
      <dgm:spPr/>
      <dgm:t>
        <a:bodyPr/>
        <a:lstStyle/>
        <a:p>
          <a:endParaRPr lang="zh-CN" altLang="en-US"/>
        </a:p>
      </dgm:t>
    </dgm:pt>
    <dgm:pt modelId="{417A5913-A4EB-4E2A-97BB-E94448EFE2D4}" type="pres">
      <dgm:prSet presAssocID="{A5A01C59-0599-4A96-B2AF-8F38D2A279CE}" presName="parentText" presStyleLbl="node1" presStyleIdx="2" presStyleCnt="3">
        <dgm:presLayoutVars>
          <dgm:chMax val="0"/>
          <dgm:bulletEnabled val="1"/>
        </dgm:presLayoutVars>
      </dgm:prSet>
      <dgm:spPr/>
      <dgm:t>
        <a:bodyPr/>
        <a:lstStyle/>
        <a:p>
          <a:endParaRPr lang="zh-CN" altLang="en-US"/>
        </a:p>
      </dgm:t>
    </dgm:pt>
    <dgm:pt modelId="{F0DA9547-11AA-494E-B8D6-9362BFED8E23}" type="pres">
      <dgm:prSet presAssocID="{A5A01C59-0599-4A96-B2AF-8F38D2A279CE}" presName="childText" presStyleLbl="revTx" presStyleIdx="2" presStyleCnt="3">
        <dgm:presLayoutVars>
          <dgm:bulletEnabled val="1"/>
        </dgm:presLayoutVars>
      </dgm:prSet>
      <dgm:spPr/>
      <dgm:t>
        <a:bodyPr/>
        <a:lstStyle/>
        <a:p>
          <a:endParaRPr lang="zh-CN" altLang="en-US"/>
        </a:p>
      </dgm:t>
    </dgm:pt>
  </dgm:ptLst>
  <dgm:cxnLst>
    <dgm:cxn modelId="{70F405C2-386C-4BE1-8911-06C810B7C0EF}" srcId="{B248F525-3DC5-4442-83E2-5160EF7DAF45}" destId="{A5A01C59-0599-4A96-B2AF-8F38D2A279CE}" srcOrd="2" destOrd="0" parTransId="{60E0D574-4684-497E-BCCA-0AAAC2C7BB8F}" sibTransId="{0FDC8082-6B29-4B9B-A7A5-D65CD836A512}"/>
    <dgm:cxn modelId="{F2C8D366-9A73-411E-AC36-9C1AAE349BDF}" type="presOf" srcId="{6B39FD77-A450-47C4-94F1-76906CAAC63D}" destId="{4E1B250E-1B64-4D46-8039-F2A4BC12345B}" srcOrd="0" destOrd="0" presId="urn:microsoft.com/office/officeart/2005/8/layout/vList2"/>
    <dgm:cxn modelId="{CB6F27C0-ABD0-4C71-B0DA-F5AD3FA13571}" type="presOf" srcId="{BB1600C9-1C85-4C90-AAA7-2827A380FE88}" destId="{F0DA9547-11AA-494E-B8D6-9362BFED8E23}" srcOrd="0" destOrd="0" presId="urn:microsoft.com/office/officeart/2005/8/layout/vList2"/>
    <dgm:cxn modelId="{A3207077-5715-45A5-BFE5-14C7B41FB215}" type="presOf" srcId="{A5A01C59-0599-4A96-B2AF-8F38D2A279CE}" destId="{417A5913-A4EB-4E2A-97BB-E94448EFE2D4}" srcOrd="0" destOrd="0" presId="urn:microsoft.com/office/officeart/2005/8/layout/vList2"/>
    <dgm:cxn modelId="{CB2ABCFB-84C3-4171-9AC4-AC55446A71CE}" srcId="{B248F525-3DC5-4442-83E2-5160EF7DAF45}" destId="{40148F6F-F06F-4D63-A026-05CE25657325}" srcOrd="1" destOrd="0" parTransId="{75B22D27-7A50-4B21-A449-94254C92FD69}" sibTransId="{F509A394-E76D-4856-9A3A-2783A36691F4}"/>
    <dgm:cxn modelId="{66B9BBD0-0475-4CF7-88C4-8AA9F7678573}" type="presOf" srcId="{641EFD44-8E98-4B31-87FB-66BC29A9FFC6}" destId="{2BD877B3-AC7B-405C-AE4B-CFA2D894DDBD}" srcOrd="0" destOrd="0" presId="urn:microsoft.com/office/officeart/2005/8/layout/vList2"/>
    <dgm:cxn modelId="{3D44DAC9-AEA4-4A94-953F-41AA772F830C}" srcId="{40148F6F-F06F-4D63-A026-05CE25657325}" destId="{495862F8-68BE-481A-B4E9-1DA6FFD756C0}" srcOrd="1" destOrd="0" parTransId="{198C4BD3-CA10-42A6-AC74-B9796A9D0D10}" sibTransId="{F890A129-F121-41EE-B142-02605AE40181}"/>
    <dgm:cxn modelId="{995EFC80-5778-4428-AB56-93238CC8FF9B}" srcId="{B248F525-3DC5-4442-83E2-5160EF7DAF45}" destId="{6B39FD77-A450-47C4-94F1-76906CAAC63D}" srcOrd="0" destOrd="0" parTransId="{DF4D4374-9B62-4807-9F3B-FA965F853A3A}" sibTransId="{CDD017DA-2EAC-4BB8-A9C8-912B0F6B39A8}"/>
    <dgm:cxn modelId="{4A93F832-59F1-4B09-B6AD-6C6756DAF926}" srcId="{A5A01C59-0599-4A96-B2AF-8F38D2A279CE}" destId="{BB1600C9-1C85-4C90-AAA7-2827A380FE88}" srcOrd="0" destOrd="0" parTransId="{753AC1F2-AAFD-463A-A127-67C6B87672F6}" sibTransId="{4EEE2871-31E9-4B74-B9CF-179578AAC7F4}"/>
    <dgm:cxn modelId="{CF839BB0-8492-4907-8FB3-E4C977E5C10D}" type="presOf" srcId="{4D997416-3B10-4BC3-A3F0-FD22B5FA0F7E}" destId="{66FF17A1-2D03-4EB2-A7E2-6463F172E28D}" srcOrd="0" destOrd="0" presId="urn:microsoft.com/office/officeart/2005/8/layout/vList2"/>
    <dgm:cxn modelId="{050B8FDF-3021-4070-A65B-713BF2CAD6A1}" type="presOf" srcId="{721BE18A-32E2-49E0-8F9C-BAF2CADAA448}" destId="{2BD877B3-AC7B-405C-AE4B-CFA2D894DDBD}" srcOrd="0" destOrd="3" presId="urn:microsoft.com/office/officeart/2005/8/layout/vList2"/>
    <dgm:cxn modelId="{2828627F-751A-4046-B83E-B4C3405AB03D}" srcId="{A5A01C59-0599-4A96-B2AF-8F38D2A279CE}" destId="{FBAE57E5-77A8-4077-97C0-2B7111F87005}" srcOrd="1" destOrd="0" parTransId="{82AEE95D-53DA-48E6-AFAB-3F6364E84AEC}" sibTransId="{1A24D008-26EF-4E00-BD6D-EF371E98D5AC}"/>
    <dgm:cxn modelId="{8D174225-28BC-4D21-8AA9-2058E7AB7737}" type="presOf" srcId="{495862F8-68BE-481A-B4E9-1DA6FFD756C0}" destId="{2BD877B3-AC7B-405C-AE4B-CFA2D894DDBD}" srcOrd="0" destOrd="1" presId="urn:microsoft.com/office/officeart/2005/8/layout/vList2"/>
    <dgm:cxn modelId="{8216A8C9-BEDD-498A-8A87-4CEA853FFE91}" type="presOf" srcId="{40148F6F-F06F-4D63-A026-05CE25657325}" destId="{90D08BB4-8A39-4684-A5E0-D8D7BAF1BB6D}" srcOrd="0" destOrd="0" presId="urn:microsoft.com/office/officeart/2005/8/layout/vList2"/>
    <dgm:cxn modelId="{51730712-9CE3-464C-B197-38236F049DF0}" type="presOf" srcId="{B248F525-3DC5-4442-83E2-5160EF7DAF45}" destId="{D071C29A-9241-4BAD-B7A1-9737B07876C9}" srcOrd="0" destOrd="0" presId="urn:microsoft.com/office/officeart/2005/8/layout/vList2"/>
    <dgm:cxn modelId="{F5EF517B-5374-4EEB-A7DC-95901CFEC200}" type="presOf" srcId="{B66A8A43-462E-4624-8B06-A1C16C5618F6}" destId="{2BD877B3-AC7B-405C-AE4B-CFA2D894DDBD}" srcOrd="0" destOrd="2" presId="urn:microsoft.com/office/officeart/2005/8/layout/vList2"/>
    <dgm:cxn modelId="{7E5427E0-C2B8-47B4-9EAA-E1365D602EF8}" srcId="{6B39FD77-A450-47C4-94F1-76906CAAC63D}" destId="{4D997416-3B10-4BC3-A3F0-FD22B5FA0F7E}" srcOrd="0" destOrd="0" parTransId="{443A71A4-18C7-4A72-8F82-818669005DAE}" sibTransId="{B0A45ED0-6E3D-4527-A1BF-DEB02E977F45}"/>
    <dgm:cxn modelId="{616EC34B-9320-4EEA-9D94-3609720550E6}" srcId="{40148F6F-F06F-4D63-A026-05CE25657325}" destId="{641EFD44-8E98-4B31-87FB-66BC29A9FFC6}" srcOrd="0" destOrd="0" parTransId="{D27FCA3D-101B-4470-A508-4F02E7DDE42A}" sibTransId="{8AD9FF97-A6AC-4C8B-8673-83C4CBD6F1C4}"/>
    <dgm:cxn modelId="{A8E0C9F3-35FA-4706-91B7-D0C63CBC2304}" srcId="{40148F6F-F06F-4D63-A026-05CE25657325}" destId="{721BE18A-32E2-49E0-8F9C-BAF2CADAA448}" srcOrd="3" destOrd="0" parTransId="{A69B2D5B-8516-4232-A567-AA39102E6405}" sibTransId="{9D6E611F-E62F-493D-973B-326F0598A20E}"/>
    <dgm:cxn modelId="{D5BC52D1-409F-4AF6-ABFA-45474BDD1207}" type="presOf" srcId="{FBAE57E5-77A8-4077-97C0-2B7111F87005}" destId="{F0DA9547-11AA-494E-B8D6-9362BFED8E23}" srcOrd="0" destOrd="1" presId="urn:microsoft.com/office/officeart/2005/8/layout/vList2"/>
    <dgm:cxn modelId="{54D66ECE-0D39-4436-B52F-4AB007114E35}" srcId="{40148F6F-F06F-4D63-A026-05CE25657325}" destId="{B66A8A43-462E-4624-8B06-A1C16C5618F6}" srcOrd="2" destOrd="0" parTransId="{EDA957AA-0AC9-49DB-B9A9-A3659CAA2FEC}" sibTransId="{2E0925F9-D992-4FD9-B974-36701D051D30}"/>
    <dgm:cxn modelId="{8ECEB325-F708-4E7B-BB4F-319C3AD96233}" type="presParOf" srcId="{D071C29A-9241-4BAD-B7A1-9737B07876C9}" destId="{4E1B250E-1B64-4D46-8039-F2A4BC12345B}" srcOrd="0" destOrd="0" presId="urn:microsoft.com/office/officeart/2005/8/layout/vList2"/>
    <dgm:cxn modelId="{DCC227B1-854E-4BDE-9A40-25FC07E8CFBA}" type="presParOf" srcId="{D071C29A-9241-4BAD-B7A1-9737B07876C9}" destId="{66FF17A1-2D03-4EB2-A7E2-6463F172E28D}" srcOrd="1" destOrd="0" presId="urn:microsoft.com/office/officeart/2005/8/layout/vList2"/>
    <dgm:cxn modelId="{51F0F534-AC0D-4720-BE5A-E4A62689ACA8}" type="presParOf" srcId="{D071C29A-9241-4BAD-B7A1-9737B07876C9}" destId="{90D08BB4-8A39-4684-A5E0-D8D7BAF1BB6D}" srcOrd="2" destOrd="0" presId="urn:microsoft.com/office/officeart/2005/8/layout/vList2"/>
    <dgm:cxn modelId="{83E29151-F914-4910-AEA5-684DF10AB568}" type="presParOf" srcId="{D071C29A-9241-4BAD-B7A1-9737B07876C9}" destId="{2BD877B3-AC7B-405C-AE4B-CFA2D894DDBD}" srcOrd="3" destOrd="0" presId="urn:microsoft.com/office/officeart/2005/8/layout/vList2"/>
    <dgm:cxn modelId="{4EA1334E-8F04-4A35-87D9-9EF6C1A84DDD}" type="presParOf" srcId="{D071C29A-9241-4BAD-B7A1-9737B07876C9}" destId="{417A5913-A4EB-4E2A-97BB-E94448EFE2D4}" srcOrd="4" destOrd="0" presId="urn:microsoft.com/office/officeart/2005/8/layout/vList2"/>
    <dgm:cxn modelId="{798E0000-ABC7-4116-9278-6B1EC7C28BAB}" type="presParOf" srcId="{D071C29A-9241-4BAD-B7A1-9737B07876C9}" destId="{F0DA9547-11AA-494E-B8D6-9362BFED8E2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F19A7A1-8D76-46E0-A02E-954E6419BEF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38FA64FC-1BC3-4552-8198-C49797AB86C8}">
      <dgm:prSet/>
      <dgm:spPr/>
      <dgm:t>
        <a:bodyPr/>
        <a:lstStyle/>
        <a:p>
          <a:pPr rtl="0"/>
          <a:r>
            <a:rPr lang="zh-CN" b="1" smtClean="0"/>
            <a:t>本质</a:t>
          </a:r>
          <a:endParaRPr lang="zh-CN"/>
        </a:p>
      </dgm:t>
    </dgm:pt>
    <dgm:pt modelId="{CC62EDB8-4A1A-4B71-A05B-B23E39CAE320}" type="parTrans" cxnId="{5E7500D3-9525-4A78-83C2-17977F1A9ACD}">
      <dgm:prSet/>
      <dgm:spPr/>
      <dgm:t>
        <a:bodyPr/>
        <a:lstStyle/>
        <a:p>
          <a:endParaRPr lang="zh-CN" altLang="en-US"/>
        </a:p>
      </dgm:t>
    </dgm:pt>
    <dgm:pt modelId="{6379FAB3-7676-4854-A1F0-0E49B7C86BD7}" type="sibTrans" cxnId="{5E7500D3-9525-4A78-83C2-17977F1A9ACD}">
      <dgm:prSet/>
      <dgm:spPr/>
      <dgm:t>
        <a:bodyPr/>
        <a:lstStyle/>
        <a:p>
          <a:endParaRPr lang="zh-CN" altLang="en-US"/>
        </a:p>
      </dgm:t>
    </dgm:pt>
    <dgm:pt modelId="{16227837-BF76-4E2F-A643-ACCDADE1C789}">
      <dgm:prSet/>
      <dgm:spPr/>
      <dgm:t>
        <a:bodyPr/>
        <a:lstStyle/>
        <a:p>
          <a:pPr rtl="0"/>
          <a:r>
            <a:rPr lang="zh-CN" dirty="0" smtClean="0"/>
            <a:t>逼近</a:t>
          </a:r>
          <a:r>
            <a:rPr lang="zh-CN" b="1" dirty="0" smtClean="0">
              <a:solidFill>
                <a:srgbClr val="FF0000"/>
              </a:solidFill>
            </a:rPr>
            <a:t>离散值目标函数</a:t>
          </a:r>
          <a:r>
            <a:rPr lang="zh-CN" dirty="0" smtClean="0"/>
            <a:t>的过程</a:t>
          </a:r>
          <a:endParaRPr lang="zh-CN" dirty="0"/>
        </a:p>
      </dgm:t>
    </dgm:pt>
    <dgm:pt modelId="{E10E614E-411A-4A29-80AE-3B3BE93F6B62}" type="parTrans" cxnId="{BEB4F982-C843-4C5F-85A6-876D6D3F5787}">
      <dgm:prSet/>
      <dgm:spPr/>
      <dgm:t>
        <a:bodyPr/>
        <a:lstStyle/>
        <a:p>
          <a:endParaRPr lang="zh-CN" altLang="en-US"/>
        </a:p>
      </dgm:t>
    </dgm:pt>
    <dgm:pt modelId="{CAED7DDC-66B7-4065-AB7B-DBB4BBC86656}" type="sibTrans" cxnId="{BEB4F982-C843-4C5F-85A6-876D6D3F5787}">
      <dgm:prSet/>
      <dgm:spPr/>
      <dgm:t>
        <a:bodyPr/>
        <a:lstStyle/>
        <a:p>
          <a:endParaRPr lang="zh-CN" altLang="en-US"/>
        </a:p>
      </dgm:t>
    </dgm:pt>
    <dgm:pt modelId="{1504E10C-6BD6-49F6-8908-CA91B659FB3A}">
      <dgm:prSet/>
      <dgm:spPr/>
      <dgm:t>
        <a:bodyPr/>
        <a:lstStyle/>
        <a:p>
          <a:pPr rtl="0"/>
          <a:r>
            <a:rPr lang="zh-CN" dirty="0" smtClean="0"/>
            <a:t>决策树代表的是一种</a:t>
          </a:r>
          <a:r>
            <a:rPr lang="zh-CN" b="1" dirty="0" smtClean="0">
              <a:solidFill>
                <a:srgbClr val="FF0000"/>
              </a:solidFill>
            </a:rPr>
            <a:t>分类过程</a:t>
          </a:r>
          <a:endParaRPr lang="zh-CN" dirty="0">
            <a:solidFill>
              <a:srgbClr val="FF0000"/>
            </a:solidFill>
          </a:endParaRPr>
        </a:p>
      </dgm:t>
    </dgm:pt>
    <dgm:pt modelId="{B661990C-057D-4D2E-A041-762F37016181}" type="parTrans" cxnId="{B8B04B0A-A2D4-4151-80A2-4AF39BC2C553}">
      <dgm:prSet/>
      <dgm:spPr/>
      <dgm:t>
        <a:bodyPr/>
        <a:lstStyle/>
        <a:p>
          <a:endParaRPr lang="zh-CN" altLang="en-US"/>
        </a:p>
      </dgm:t>
    </dgm:pt>
    <dgm:pt modelId="{3709994D-931B-44A2-99AD-088D5F3F4295}" type="sibTrans" cxnId="{B8B04B0A-A2D4-4151-80A2-4AF39BC2C553}">
      <dgm:prSet/>
      <dgm:spPr/>
      <dgm:t>
        <a:bodyPr/>
        <a:lstStyle/>
        <a:p>
          <a:endParaRPr lang="zh-CN" altLang="en-US"/>
        </a:p>
      </dgm:t>
    </dgm:pt>
    <dgm:pt modelId="{6D925CEC-74D2-4454-BABE-2F7A17AE237E}">
      <dgm:prSet/>
      <dgm:spPr/>
      <dgm:t>
        <a:bodyPr/>
        <a:lstStyle/>
        <a:p>
          <a:pPr rtl="0"/>
          <a:r>
            <a:rPr lang="zh-CN" b="1" smtClean="0"/>
            <a:t>应用场景</a:t>
          </a:r>
          <a:endParaRPr lang="zh-CN" b="1"/>
        </a:p>
      </dgm:t>
    </dgm:pt>
    <dgm:pt modelId="{8B701E46-7C7C-4426-B31C-5D6AA5B029A8}" type="parTrans" cxnId="{DF24C16E-755E-4E12-A262-3CD97FA4F849}">
      <dgm:prSet/>
      <dgm:spPr/>
      <dgm:t>
        <a:bodyPr/>
        <a:lstStyle/>
        <a:p>
          <a:endParaRPr lang="zh-CN" altLang="en-US"/>
        </a:p>
      </dgm:t>
    </dgm:pt>
    <dgm:pt modelId="{06D2538A-7801-4A09-8F31-C933D644ECB0}" type="sibTrans" cxnId="{DF24C16E-755E-4E12-A262-3CD97FA4F849}">
      <dgm:prSet/>
      <dgm:spPr/>
      <dgm:t>
        <a:bodyPr/>
        <a:lstStyle/>
        <a:p>
          <a:endParaRPr lang="zh-CN" altLang="en-US"/>
        </a:p>
      </dgm:t>
    </dgm:pt>
    <dgm:pt modelId="{DD03BBDB-D0D4-4533-90CA-3D4302654639}">
      <dgm:prSet/>
      <dgm:spPr/>
      <dgm:t>
        <a:bodyPr/>
        <a:lstStyle/>
        <a:p>
          <a:pPr rtl="0"/>
          <a:r>
            <a:rPr lang="zh-CN" b="0" dirty="0" smtClean="0">
              <a:solidFill>
                <a:srgbClr val="FF0000"/>
              </a:solidFill>
            </a:rPr>
            <a:t>以</a:t>
          </a:r>
          <a:r>
            <a:rPr lang="en-US" b="0" dirty="0" smtClean="0">
              <a:solidFill>
                <a:srgbClr val="FF0000"/>
              </a:solidFill>
            </a:rPr>
            <a:t>“</a:t>
          </a:r>
          <a:r>
            <a:rPr lang="zh-CN" b="0" dirty="0" smtClean="0">
              <a:solidFill>
                <a:srgbClr val="FF0000"/>
              </a:solidFill>
            </a:rPr>
            <a:t>属性</a:t>
          </a:r>
          <a:r>
            <a:rPr lang="en-US" b="0" dirty="0" smtClean="0">
              <a:solidFill>
                <a:srgbClr val="FF0000"/>
              </a:solidFill>
            </a:rPr>
            <a:t>-</a:t>
          </a:r>
          <a:r>
            <a:rPr lang="zh-CN" b="0" dirty="0" smtClean="0">
              <a:solidFill>
                <a:srgbClr val="FF0000"/>
              </a:solidFill>
            </a:rPr>
            <a:t>值</a:t>
          </a:r>
          <a:r>
            <a:rPr lang="en-US" b="0" dirty="0" smtClean="0">
              <a:solidFill>
                <a:srgbClr val="FF0000"/>
              </a:solidFill>
            </a:rPr>
            <a:t>”</a:t>
          </a:r>
          <a:r>
            <a:rPr lang="zh-CN" b="0" dirty="0" smtClean="0">
              <a:solidFill>
                <a:srgbClr val="FF0000"/>
              </a:solidFill>
            </a:rPr>
            <a:t>形式表示的实例</a:t>
          </a:r>
          <a:endParaRPr lang="zh-CN" b="0" dirty="0">
            <a:solidFill>
              <a:srgbClr val="FF0000"/>
            </a:solidFill>
          </a:endParaRPr>
        </a:p>
      </dgm:t>
    </dgm:pt>
    <dgm:pt modelId="{A029DE03-3550-46D2-9F96-8B5E3B5B9327}" type="parTrans" cxnId="{927E2498-53AB-4003-B245-8EADCBD65374}">
      <dgm:prSet/>
      <dgm:spPr/>
      <dgm:t>
        <a:bodyPr/>
        <a:lstStyle/>
        <a:p>
          <a:endParaRPr lang="zh-CN" altLang="en-US"/>
        </a:p>
      </dgm:t>
    </dgm:pt>
    <dgm:pt modelId="{13424BB0-3870-4C7C-A9D7-FD76D95C8637}" type="sibTrans" cxnId="{927E2498-53AB-4003-B245-8EADCBD65374}">
      <dgm:prSet/>
      <dgm:spPr/>
      <dgm:t>
        <a:bodyPr/>
        <a:lstStyle/>
        <a:p>
          <a:endParaRPr lang="zh-CN" altLang="en-US"/>
        </a:p>
      </dgm:t>
    </dgm:pt>
    <dgm:pt modelId="{8F7D56A4-7147-4724-8A6E-54064150C203}">
      <dgm:prSet/>
      <dgm:spPr/>
      <dgm:t>
        <a:bodyPr/>
        <a:lstStyle/>
        <a:p>
          <a:pPr rtl="0"/>
          <a:r>
            <a:rPr lang="zh-CN" b="0" dirty="0" smtClean="0"/>
            <a:t>目标函数具有离散的输出值</a:t>
          </a:r>
          <a:endParaRPr lang="zh-CN" b="0" dirty="0"/>
        </a:p>
      </dgm:t>
    </dgm:pt>
    <dgm:pt modelId="{7C08C4D0-0136-448D-BA94-0B481CF19690}" type="parTrans" cxnId="{7AA0F5B6-7182-4157-8FB4-AA50B49D8739}">
      <dgm:prSet/>
      <dgm:spPr/>
      <dgm:t>
        <a:bodyPr/>
        <a:lstStyle/>
        <a:p>
          <a:endParaRPr lang="zh-CN" altLang="en-US"/>
        </a:p>
      </dgm:t>
    </dgm:pt>
    <dgm:pt modelId="{D37B0B15-3484-4C3F-8DFE-0CACFE1EFB26}" type="sibTrans" cxnId="{7AA0F5B6-7182-4157-8FB4-AA50B49D8739}">
      <dgm:prSet/>
      <dgm:spPr/>
      <dgm:t>
        <a:bodyPr/>
        <a:lstStyle/>
        <a:p>
          <a:endParaRPr lang="zh-CN" altLang="en-US"/>
        </a:p>
      </dgm:t>
    </dgm:pt>
    <dgm:pt modelId="{6C971DB9-0212-4EF0-9B35-C1C880DC88A7}">
      <dgm:prSet/>
      <dgm:spPr/>
      <dgm:t>
        <a:bodyPr/>
        <a:lstStyle/>
        <a:p>
          <a:pPr rtl="0"/>
          <a:r>
            <a:rPr lang="zh-CN" b="0" dirty="0" smtClean="0"/>
            <a:t>训练数据中允许包含错误</a:t>
          </a:r>
          <a:endParaRPr lang="zh-CN" b="0" dirty="0"/>
        </a:p>
      </dgm:t>
    </dgm:pt>
    <dgm:pt modelId="{B2268ED7-5077-4BA3-8DB9-F4CA8CB50F22}" type="parTrans" cxnId="{DBE27C2A-38D9-4DBD-8A17-4AD18DC475B1}">
      <dgm:prSet/>
      <dgm:spPr/>
      <dgm:t>
        <a:bodyPr/>
        <a:lstStyle/>
        <a:p>
          <a:endParaRPr lang="zh-CN" altLang="en-US"/>
        </a:p>
      </dgm:t>
    </dgm:pt>
    <dgm:pt modelId="{D69D0315-BD23-4180-8326-3689E3A0E153}" type="sibTrans" cxnId="{DBE27C2A-38D9-4DBD-8A17-4AD18DC475B1}">
      <dgm:prSet/>
      <dgm:spPr/>
      <dgm:t>
        <a:bodyPr/>
        <a:lstStyle/>
        <a:p>
          <a:endParaRPr lang="zh-CN" altLang="en-US"/>
        </a:p>
      </dgm:t>
    </dgm:pt>
    <dgm:pt modelId="{4913F5A7-34C1-44D0-B1CE-3E6149CF9E14}">
      <dgm:prSet/>
      <dgm:spPr/>
      <dgm:t>
        <a:bodyPr/>
        <a:lstStyle/>
        <a:p>
          <a:pPr rtl="0"/>
          <a:r>
            <a:rPr lang="zh-CN" b="0" dirty="0" smtClean="0"/>
            <a:t>训练数据中允许包含缺少属性值的实例</a:t>
          </a:r>
          <a:endParaRPr lang="zh-CN" b="0" dirty="0"/>
        </a:p>
      </dgm:t>
    </dgm:pt>
    <dgm:pt modelId="{54FFE00E-4204-411D-BD34-31EC0A007154}" type="parTrans" cxnId="{B21DBEDA-C97C-4893-BFF3-B5A5F26E8C2F}">
      <dgm:prSet/>
      <dgm:spPr/>
      <dgm:t>
        <a:bodyPr/>
        <a:lstStyle/>
        <a:p>
          <a:endParaRPr lang="zh-CN" altLang="en-US"/>
        </a:p>
      </dgm:t>
    </dgm:pt>
    <dgm:pt modelId="{E65F0E54-7AE9-4F59-B08E-784E25D9AE4B}" type="sibTrans" cxnId="{B21DBEDA-C97C-4893-BFF3-B5A5F26E8C2F}">
      <dgm:prSet/>
      <dgm:spPr/>
      <dgm:t>
        <a:bodyPr/>
        <a:lstStyle/>
        <a:p>
          <a:endParaRPr lang="zh-CN" altLang="en-US"/>
        </a:p>
      </dgm:t>
    </dgm:pt>
    <dgm:pt modelId="{1E69C6C0-7B42-4A35-9D1B-5955269A4871}">
      <dgm:prSet/>
      <dgm:spPr/>
      <dgm:t>
        <a:bodyPr/>
        <a:lstStyle/>
        <a:p>
          <a:pPr rtl="0"/>
          <a:r>
            <a:rPr lang="zh-CN" smtClean="0"/>
            <a:t>典型算法</a:t>
          </a:r>
          <a:endParaRPr lang="zh-CN"/>
        </a:p>
      </dgm:t>
    </dgm:pt>
    <dgm:pt modelId="{A07F2885-E555-432B-BCF9-977260032137}" type="parTrans" cxnId="{2420BA40-0400-4098-AE11-E5BDAE86C01A}">
      <dgm:prSet/>
      <dgm:spPr/>
      <dgm:t>
        <a:bodyPr/>
        <a:lstStyle/>
        <a:p>
          <a:endParaRPr lang="zh-CN" altLang="en-US"/>
        </a:p>
      </dgm:t>
    </dgm:pt>
    <dgm:pt modelId="{DF5D59D1-C116-42AE-B88B-5A3687B1C656}" type="sibTrans" cxnId="{2420BA40-0400-4098-AE11-E5BDAE86C01A}">
      <dgm:prSet/>
      <dgm:spPr/>
      <dgm:t>
        <a:bodyPr/>
        <a:lstStyle/>
        <a:p>
          <a:endParaRPr lang="zh-CN" altLang="en-US"/>
        </a:p>
      </dgm:t>
    </dgm:pt>
    <dgm:pt modelId="{54196729-E44D-442C-B6FC-20C3E8F5CA21}">
      <dgm:prSet/>
      <dgm:spPr/>
      <dgm:t>
        <a:bodyPr/>
        <a:lstStyle/>
        <a:p>
          <a:pPr rtl="0"/>
          <a:r>
            <a:rPr lang="en-US" dirty="0" smtClean="0"/>
            <a:t>ID3</a:t>
          </a:r>
          <a:endParaRPr lang="zh-CN" dirty="0"/>
        </a:p>
      </dgm:t>
    </dgm:pt>
    <dgm:pt modelId="{B6C2305B-9F9B-4CA7-BF10-CB2616F08CC3}" type="parTrans" cxnId="{0326C5D2-2217-45F9-8AA1-04935500F62E}">
      <dgm:prSet/>
      <dgm:spPr/>
      <dgm:t>
        <a:bodyPr/>
        <a:lstStyle/>
        <a:p>
          <a:endParaRPr lang="zh-CN" altLang="en-US"/>
        </a:p>
      </dgm:t>
    </dgm:pt>
    <dgm:pt modelId="{C07641F9-4423-4925-A264-4AEE567642DD}" type="sibTrans" cxnId="{0326C5D2-2217-45F9-8AA1-04935500F62E}">
      <dgm:prSet/>
      <dgm:spPr/>
      <dgm:t>
        <a:bodyPr/>
        <a:lstStyle/>
        <a:p>
          <a:endParaRPr lang="zh-CN" altLang="en-US"/>
        </a:p>
      </dgm:t>
    </dgm:pt>
    <dgm:pt modelId="{4BB38C0C-CEED-42F7-A6F9-AEB8E697B594}">
      <dgm:prSet/>
      <dgm:spPr/>
      <dgm:t>
        <a:bodyPr/>
        <a:lstStyle/>
        <a:p>
          <a:pPr rtl="0"/>
          <a:endParaRPr lang="zh-CN" dirty="0"/>
        </a:p>
      </dgm:t>
    </dgm:pt>
    <dgm:pt modelId="{0FEA81D1-721B-4420-9C43-956B32284C8A}" type="parTrans" cxnId="{E9413B46-7AE9-41B5-982B-3B54335574D8}">
      <dgm:prSet/>
      <dgm:spPr/>
      <dgm:t>
        <a:bodyPr/>
        <a:lstStyle/>
        <a:p>
          <a:endParaRPr lang="zh-CN" altLang="en-US"/>
        </a:p>
      </dgm:t>
    </dgm:pt>
    <dgm:pt modelId="{33D14035-0856-4A81-8F25-2344FBB26A95}" type="sibTrans" cxnId="{E9413B46-7AE9-41B5-982B-3B54335574D8}">
      <dgm:prSet/>
      <dgm:spPr/>
      <dgm:t>
        <a:bodyPr/>
        <a:lstStyle/>
        <a:p>
          <a:endParaRPr lang="zh-CN" altLang="en-US"/>
        </a:p>
      </dgm:t>
    </dgm:pt>
    <dgm:pt modelId="{7EA49B86-7C73-4F54-B209-E6A374E13B21}">
      <dgm:prSet/>
      <dgm:spPr/>
      <dgm:t>
        <a:bodyPr/>
        <a:lstStyle/>
        <a:p>
          <a:pPr rtl="0"/>
          <a:endParaRPr lang="zh-CN" b="0" dirty="0"/>
        </a:p>
      </dgm:t>
    </dgm:pt>
    <dgm:pt modelId="{DEFBBDD0-C910-46C1-92DE-B99C2CA680E9}" type="parTrans" cxnId="{1A8F33FE-58D6-4448-997D-B60EE960D485}">
      <dgm:prSet/>
      <dgm:spPr/>
      <dgm:t>
        <a:bodyPr/>
        <a:lstStyle/>
        <a:p>
          <a:endParaRPr lang="zh-CN" altLang="en-US"/>
        </a:p>
      </dgm:t>
    </dgm:pt>
    <dgm:pt modelId="{C2FAE5AD-FF01-4EDD-8871-80FE45A7011D}" type="sibTrans" cxnId="{1A8F33FE-58D6-4448-997D-B60EE960D485}">
      <dgm:prSet/>
      <dgm:spPr/>
      <dgm:t>
        <a:bodyPr/>
        <a:lstStyle/>
        <a:p>
          <a:endParaRPr lang="zh-CN" altLang="en-US"/>
        </a:p>
      </dgm:t>
    </dgm:pt>
    <dgm:pt modelId="{AD7C06CD-1FCE-4FCF-BA1E-D1696846D866}">
      <dgm:prSet/>
      <dgm:spPr/>
      <dgm:t>
        <a:bodyPr/>
        <a:lstStyle/>
        <a:p>
          <a:pPr rtl="0"/>
          <a:r>
            <a:rPr lang="en-US" altLang="zh-CN" dirty="0" smtClean="0"/>
            <a:t>C4.5</a:t>
          </a:r>
          <a:endParaRPr lang="zh-CN" dirty="0"/>
        </a:p>
      </dgm:t>
    </dgm:pt>
    <dgm:pt modelId="{B62FED6F-F004-4B14-96AB-ABD15B050D10}" type="parTrans" cxnId="{817F4A9F-4ED2-4F3C-A839-375670543F43}">
      <dgm:prSet/>
      <dgm:spPr/>
      <dgm:t>
        <a:bodyPr/>
        <a:lstStyle/>
        <a:p>
          <a:endParaRPr lang="zh-CN" altLang="en-US"/>
        </a:p>
      </dgm:t>
    </dgm:pt>
    <dgm:pt modelId="{A861044B-4064-4091-B8F1-73A9B7A7BFFE}" type="sibTrans" cxnId="{817F4A9F-4ED2-4F3C-A839-375670543F43}">
      <dgm:prSet/>
      <dgm:spPr/>
      <dgm:t>
        <a:bodyPr/>
        <a:lstStyle/>
        <a:p>
          <a:endParaRPr lang="zh-CN" altLang="en-US"/>
        </a:p>
      </dgm:t>
    </dgm:pt>
    <dgm:pt modelId="{51EA12ED-6B79-4C8D-8901-CFBB248FA937}" type="pres">
      <dgm:prSet presAssocID="{EF19A7A1-8D76-46E0-A02E-954E6419BEFF}" presName="linear" presStyleCnt="0">
        <dgm:presLayoutVars>
          <dgm:animLvl val="lvl"/>
          <dgm:resizeHandles val="exact"/>
        </dgm:presLayoutVars>
      </dgm:prSet>
      <dgm:spPr/>
      <dgm:t>
        <a:bodyPr/>
        <a:lstStyle/>
        <a:p>
          <a:endParaRPr lang="zh-CN" altLang="en-US"/>
        </a:p>
      </dgm:t>
    </dgm:pt>
    <dgm:pt modelId="{943A5646-1CF9-44F6-B49F-4F56C69D3B5C}" type="pres">
      <dgm:prSet presAssocID="{38FA64FC-1BC3-4552-8198-C49797AB86C8}" presName="parentText" presStyleLbl="node1" presStyleIdx="0" presStyleCnt="3">
        <dgm:presLayoutVars>
          <dgm:chMax val="0"/>
          <dgm:bulletEnabled val="1"/>
        </dgm:presLayoutVars>
      </dgm:prSet>
      <dgm:spPr/>
      <dgm:t>
        <a:bodyPr/>
        <a:lstStyle/>
        <a:p>
          <a:endParaRPr lang="zh-CN" altLang="en-US"/>
        </a:p>
      </dgm:t>
    </dgm:pt>
    <dgm:pt modelId="{20B706DC-72E9-45DC-8A96-7586439FDF62}" type="pres">
      <dgm:prSet presAssocID="{38FA64FC-1BC3-4552-8198-C49797AB86C8}" presName="childText" presStyleLbl="revTx" presStyleIdx="0" presStyleCnt="3">
        <dgm:presLayoutVars>
          <dgm:bulletEnabled val="1"/>
        </dgm:presLayoutVars>
      </dgm:prSet>
      <dgm:spPr/>
      <dgm:t>
        <a:bodyPr/>
        <a:lstStyle/>
        <a:p>
          <a:endParaRPr lang="zh-CN" altLang="en-US"/>
        </a:p>
      </dgm:t>
    </dgm:pt>
    <dgm:pt modelId="{205A4553-34E9-4543-B293-0EF106E1DED9}" type="pres">
      <dgm:prSet presAssocID="{6D925CEC-74D2-4454-BABE-2F7A17AE237E}" presName="parentText" presStyleLbl="node1" presStyleIdx="1" presStyleCnt="3">
        <dgm:presLayoutVars>
          <dgm:chMax val="0"/>
          <dgm:bulletEnabled val="1"/>
        </dgm:presLayoutVars>
      </dgm:prSet>
      <dgm:spPr/>
      <dgm:t>
        <a:bodyPr/>
        <a:lstStyle/>
        <a:p>
          <a:endParaRPr lang="zh-CN" altLang="en-US"/>
        </a:p>
      </dgm:t>
    </dgm:pt>
    <dgm:pt modelId="{AD9B7331-A023-4FF5-AB93-995DCC93E755}" type="pres">
      <dgm:prSet presAssocID="{6D925CEC-74D2-4454-BABE-2F7A17AE237E}" presName="childText" presStyleLbl="revTx" presStyleIdx="1" presStyleCnt="3">
        <dgm:presLayoutVars>
          <dgm:bulletEnabled val="1"/>
        </dgm:presLayoutVars>
      </dgm:prSet>
      <dgm:spPr/>
      <dgm:t>
        <a:bodyPr/>
        <a:lstStyle/>
        <a:p>
          <a:endParaRPr lang="zh-CN" altLang="en-US"/>
        </a:p>
      </dgm:t>
    </dgm:pt>
    <dgm:pt modelId="{2B117A40-1AD7-4F2E-BB09-6B77DD844BD2}" type="pres">
      <dgm:prSet presAssocID="{1E69C6C0-7B42-4A35-9D1B-5955269A4871}" presName="parentText" presStyleLbl="node1" presStyleIdx="2" presStyleCnt="3">
        <dgm:presLayoutVars>
          <dgm:chMax val="0"/>
          <dgm:bulletEnabled val="1"/>
        </dgm:presLayoutVars>
      </dgm:prSet>
      <dgm:spPr/>
      <dgm:t>
        <a:bodyPr/>
        <a:lstStyle/>
        <a:p>
          <a:endParaRPr lang="zh-CN" altLang="en-US"/>
        </a:p>
      </dgm:t>
    </dgm:pt>
    <dgm:pt modelId="{04365808-F7F0-438A-9EB3-91C5A43B0E7D}" type="pres">
      <dgm:prSet presAssocID="{1E69C6C0-7B42-4A35-9D1B-5955269A4871}" presName="childText" presStyleLbl="revTx" presStyleIdx="2" presStyleCnt="3">
        <dgm:presLayoutVars>
          <dgm:bulletEnabled val="1"/>
        </dgm:presLayoutVars>
      </dgm:prSet>
      <dgm:spPr/>
      <dgm:t>
        <a:bodyPr/>
        <a:lstStyle/>
        <a:p>
          <a:endParaRPr lang="zh-CN" altLang="en-US"/>
        </a:p>
      </dgm:t>
    </dgm:pt>
  </dgm:ptLst>
  <dgm:cxnLst>
    <dgm:cxn modelId="{1A8F33FE-58D6-4448-997D-B60EE960D485}" srcId="{6D925CEC-74D2-4454-BABE-2F7A17AE237E}" destId="{7EA49B86-7C73-4F54-B209-E6A374E13B21}" srcOrd="4" destOrd="0" parTransId="{DEFBBDD0-C910-46C1-92DE-B99C2CA680E9}" sibTransId="{C2FAE5AD-FF01-4EDD-8871-80FE45A7011D}"/>
    <dgm:cxn modelId="{7AA0F5B6-7182-4157-8FB4-AA50B49D8739}" srcId="{6D925CEC-74D2-4454-BABE-2F7A17AE237E}" destId="{8F7D56A4-7147-4724-8A6E-54064150C203}" srcOrd="1" destOrd="0" parTransId="{7C08C4D0-0136-448D-BA94-0B481CF19690}" sibTransId="{D37B0B15-3484-4C3F-8DFE-0CACFE1EFB26}"/>
    <dgm:cxn modelId="{817F4A9F-4ED2-4F3C-A839-375670543F43}" srcId="{1E69C6C0-7B42-4A35-9D1B-5955269A4871}" destId="{AD7C06CD-1FCE-4FCF-BA1E-D1696846D866}" srcOrd="1" destOrd="0" parTransId="{B62FED6F-F004-4B14-96AB-ABD15B050D10}" sibTransId="{A861044B-4064-4091-B8F1-73A9B7A7BFFE}"/>
    <dgm:cxn modelId="{2420BA40-0400-4098-AE11-E5BDAE86C01A}" srcId="{EF19A7A1-8D76-46E0-A02E-954E6419BEFF}" destId="{1E69C6C0-7B42-4A35-9D1B-5955269A4871}" srcOrd="2" destOrd="0" parTransId="{A07F2885-E555-432B-BCF9-977260032137}" sibTransId="{DF5D59D1-C116-42AE-B88B-5A3687B1C656}"/>
    <dgm:cxn modelId="{C8004B4E-FE7F-4E0D-A9A8-6B06262A19A7}" type="presOf" srcId="{16227837-BF76-4E2F-A643-ACCDADE1C789}" destId="{20B706DC-72E9-45DC-8A96-7586439FDF62}" srcOrd="0" destOrd="0" presId="urn:microsoft.com/office/officeart/2005/8/layout/vList2"/>
    <dgm:cxn modelId="{B87DD41A-979F-48E0-85EC-D1A037C0C388}" type="presOf" srcId="{54196729-E44D-442C-B6FC-20C3E8F5CA21}" destId="{04365808-F7F0-438A-9EB3-91C5A43B0E7D}" srcOrd="0" destOrd="0" presId="urn:microsoft.com/office/officeart/2005/8/layout/vList2"/>
    <dgm:cxn modelId="{BDBC8A62-6348-46F8-9654-9C18172D037E}" type="presOf" srcId="{6D925CEC-74D2-4454-BABE-2F7A17AE237E}" destId="{205A4553-34E9-4543-B293-0EF106E1DED9}" srcOrd="0" destOrd="0" presId="urn:microsoft.com/office/officeart/2005/8/layout/vList2"/>
    <dgm:cxn modelId="{852020EA-B3FA-4492-A094-928C1B9D47EF}" type="presOf" srcId="{38FA64FC-1BC3-4552-8198-C49797AB86C8}" destId="{943A5646-1CF9-44F6-B49F-4F56C69D3B5C}" srcOrd="0" destOrd="0" presId="urn:microsoft.com/office/officeart/2005/8/layout/vList2"/>
    <dgm:cxn modelId="{314C96E1-9A7E-403D-B9AC-63A17FD5A27D}" type="presOf" srcId="{1E69C6C0-7B42-4A35-9D1B-5955269A4871}" destId="{2B117A40-1AD7-4F2E-BB09-6B77DD844BD2}" srcOrd="0" destOrd="0" presId="urn:microsoft.com/office/officeart/2005/8/layout/vList2"/>
    <dgm:cxn modelId="{348629BB-2E92-494A-B7A6-FC752493069C}" type="presOf" srcId="{DD03BBDB-D0D4-4533-90CA-3D4302654639}" destId="{AD9B7331-A023-4FF5-AB93-995DCC93E755}" srcOrd="0" destOrd="0" presId="urn:microsoft.com/office/officeart/2005/8/layout/vList2"/>
    <dgm:cxn modelId="{D2D0B8F0-2B7D-49EE-A747-BB5B35367A4F}" type="presOf" srcId="{7EA49B86-7C73-4F54-B209-E6A374E13B21}" destId="{AD9B7331-A023-4FF5-AB93-995DCC93E755}" srcOrd="0" destOrd="4" presId="urn:microsoft.com/office/officeart/2005/8/layout/vList2"/>
    <dgm:cxn modelId="{5E7500D3-9525-4A78-83C2-17977F1A9ACD}" srcId="{EF19A7A1-8D76-46E0-A02E-954E6419BEFF}" destId="{38FA64FC-1BC3-4552-8198-C49797AB86C8}" srcOrd="0" destOrd="0" parTransId="{CC62EDB8-4A1A-4B71-A05B-B23E39CAE320}" sibTransId="{6379FAB3-7676-4854-A1F0-0E49B7C86BD7}"/>
    <dgm:cxn modelId="{CD4765EF-A34C-4149-BAA5-3F9AC267CA2B}" type="presOf" srcId="{8F7D56A4-7147-4724-8A6E-54064150C203}" destId="{AD9B7331-A023-4FF5-AB93-995DCC93E755}" srcOrd="0" destOrd="1" presId="urn:microsoft.com/office/officeart/2005/8/layout/vList2"/>
    <dgm:cxn modelId="{1988EF15-2B4C-4551-8E8F-51F19FB42900}" type="presOf" srcId="{1504E10C-6BD6-49F6-8908-CA91B659FB3A}" destId="{20B706DC-72E9-45DC-8A96-7586439FDF62}" srcOrd="0" destOrd="1" presId="urn:microsoft.com/office/officeart/2005/8/layout/vList2"/>
    <dgm:cxn modelId="{4ABC5C7F-7129-493D-BFBD-F186AEA18109}" type="presOf" srcId="{6C971DB9-0212-4EF0-9B35-C1C880DC88A7}" destId="{AD9B7331-A023-4FF5-AB93-995DCC93E755}" srcOrd="0" destOrd="2" presId="urn:microsoft.com/office/officeart/2005/8/layout/vList2"/>
    <dgm:cxn modelId="{927E2498-53AB-4003-B245-8EADCBD65374}" srcId="{6D925CEC-74D2-4454-BABE-2F7A17AE237E}" destId="{DD03BBDB-D0D4-4533-90CA-3D4302654639}" srcOrd="0" destOrd="0" parTransId="{A029DE03-3550-46D2-9F96-8B5E3B5B9327}" sibTransId="{13424BB0-3870-4C7C-A9D7-FD76D95C8637}"/>
    <dgm:cxn modelId="{DF24C16E-755E-4E12-A262-3CD97FA4F849}" srcId="{EF19A7A1-8D76-46E0-A02E-954E6419BEFF}" destId="{6D925CEC-74D2-4454-BABE-2F7A17AE237E}" srcOrd="1" destOrd="0" parTransId="{8B701E46-7C7C-4426-B31C-5D6AA5B029A8}" sibTransId="{06D2538A-7801-4A09-8F31-C933D644ECB0}"/>
    <dgm:cxn modelId="{DBE27C2A-38D9-4DBD-8A17-4AD18DC475B1}" srcId="{6D925CEC-74D2-4454-BABE-2F7A17AE237E}" destId="{6C971DB9-0212-4EF0-9B35-C1C880DC88A7}" srcOrd="2" destOrd="0" parTransId="{B2268ED7-5077-4BA3-8DB9-F4CA8CB50F22}" sibTransId="{D69D0315-BD23-4180-8326-3689E3A0E153}"/>
    <dgm:cxn modelId="{E9413B46-7AE9-41B5-982B-3B54335574D8}" srcId="{38FA64FC-1BC3-4552-8198-C49797AB86C8}" destId="{4BB38C0C-CEED-42F7-A6F9-AEB8E697B594}" srcOrd="2" destOrd="0" parTransId="{0FEA81D1-721B-4420-9C43-956B32284C8A}" sibTransId="{33D14035-0856-4A81-8F25-2344FBB26A95}"/>
    <dgm:cxn modelId="{0326C5D2-2217-45F9-8AA1-04935500F62E}" srcId="{1E69C6C0-7B42-4A35-9D1B-5955269A4871}" destId="{54196729-E44D-442C-B6FC-20C3E8F5CA21}" srcOrd="0" destOrd="0" parTransId="{B6C2305B-9F9B-4CA7-BF10-CB2616F08CC3}" sibTransId="{C07641F9-4423-4925-A264-4AEE567642DD}"/>
    <dgm:cxn modelId="{11A69A19-6D48-4629-9874-1B9B85D8CD7B}" type="presOf" srcId="{4913F5A7-34C1-44D0-B1CE-3E6149CF9E14}" destId="{AD9B7331-A023-4FF5-AB93-995DCC93E755}" srcOrd="0" destOrd="3" presId="urn:microsoft.com/office/officeart/2005/8/layout/vList2"/>
    <dgm:cxn modelId="{3CE306AF-3A5D-4E4D-AE5C-42FDF0838A92}" type="presOf" srcId="{AD7C06CD-1FCE-4FCF-BA1E-D1696846D866}" destId="{04365808-F7F0-438A-9EB3-91C5A43B0E7D}" srcOrd="0" destOrd="1" presId="urn:microsoft.com/office/officeart/2005/8/layout/vList2"/>
    <dgm:cxn modelId="{B21DBEDA-C97C-4893-BFF3-B5A5F26E8C2F}" srcId="{6D925CEC-74D2-4454-BABE-2F7A17AE237E}" destId="{4913F5A7-34C1-44D0-B1CE-3E6149CF9E14}" srcOrd="3" destOrd="0" parTransId="{54FFE00E-4204-411D-BD34-31EC0A007154}" sibTransId="{E65F0E54-7AE9-4F59-B08E-784E25D9AE4B}"/>
    <dgm:cxn modelId="{BEB4F982-C843-4C5F-85A6-876D6D3F5787}" srcId="{38FA64FC-1BC3-4552-8198-C49797AB86C8}" destId="{16227837-BF76-4E2F-A643-ACCDADE1C789}" srcOrd="0" destOrd="0" parTransId="{E10E614E-411A-4A29-80AE-3B3BE93F6B62}" sibTransId="{CAED7DDC-66B7-4065-AB7B-DBB4BBC86656}"/>
    <dgm:cxn modelId="{1FB8B1CB-8669-481B-91B9-A26363A48E75}" type="presOf" srcId="{4BB38C0C-CEED-42F7-A6F9-AEB8E697B594}" destId="{20B706DC-72E9-45DC-8A96-7586439FDF62}" srcOrd="0" destOrd="2" presId="urn:microsoft.com/office/officeart/2005/8/layout/vList2"/>
    <dgm:cxn modelId="{B8B04B0A-A2D4-4151-80A2-4AF39BC2C553}" srcId="{38FA64FC-1BC3-4552-8198-C49797AB86C8}" destId="{1504E10C-6BD6-49F6-8908-CA91B659FB3A}" srcOrd="1" destOrd="0" parTransId="{B661990C-057D-4D2E-A041-762F37016181}" sibTransId="{3709994D-931B-44A2-99AD-088D5F3F4295}"/>
    <dgm:cxn modelId="{D965748C-AB1F-4E3D-9DA9-DBF06D81E5FF}" type="presOf" srcId="{EF19A7A1-8D76-46E0-A02E-954E6419BEFF}" destId="{51EA12ED-6B79-4C8D-8901-CFBB248FA937}" srcOrd="0" destOrd="0" presId="urn:microsoft.com/office/officeart/2005/8/layout/vList2"/>
    <dgm:cxn modelId="{7166EEAF-B6B4-4684-B269-9214D0E47EEA}" type="presParOf" srcId="{51EA12ED-6B79-4C8D-8901-CFBB248FA937}" destId="{943A5646-1CF9-44F6-B49F-4F56C69D3B5C}" srcOrd="0" destOrd="0" presId="urn:microsoft.com/office/officeart/2005/8/layout/vList2"/>
    <dgm:cxn modelId="{1DE0B175-1CBD-43DB-A898-63FD2C85F6E0}" type="presParOf" srcId="{51EA12ED-6B79-4C8D-8901-CFBB248FA937}" destId="{20B706DC-72E9-45DC-8A96-7586439FDF62}" srcOrd="1" destOrd="0" presId="urn:microsoft.com/office/officeart/2005/8/layout/vList2"/>
    <dgm:cxn modelId="{79D6A18C-57A2-4E6D-AD82-E921451B2598}" type="presParOf" srcId="{51EA12ED-6B79-4C8D-8901-CFBB248FA937}" destId="{205A4553-34E9-4543-B293-0EF106E1DED9}" srcOrd="2" destOrd="0" presId="urn:microsoft.com/office/officeart/2005/8/layout/vList2"/>
    <dgm:cxn modelId="{931B7622-6756-4C70-BA91-E0CDBF6947E3}" type="presParOf" srcId="{51EA12ED-6B79-4C8D-8901-CFBB248FA937}" destId="{AD9B7331-A023-4FF5-AB93-995DCC93E755}" srcOrd="3" destOrd="0" presId="urn:microsoft.com/office/officeart/2005/8/layout/vList2"/>
    <dgm:cxn modelId="{28936345-78A3-40A8-ABF1-986E60B3C4DB}" type="presParOf" srcId="{51EA12ED-6B79-4C8D-8901-CFBB248FA937}" destId="{2B117A40-1AD7-4F2E-BB09-6B77DD844BD2}" srcOrd="4" destOrd="0" presId="urn:microsoft.com/office/officeart/2005/8/layout/vList2"/>
    <dgm:cxn modelId="{D17EB9AF-9252-4D4E-A74A-C5EFBFF4D451}" type="presParOf" srcId="{51EA12ED-6B79-4C8D-8901-CFBB248FA937}" destId="{04365808-F7F0-438A-9EB3-91C5A43B0E7D}"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CC592F3-7978-4043-BE12-D869A1BA4833}" type="doc">
      <dgm:prSet loTypeId="urn:microsoft.com/office/officeart/2008/layout/VerticalCurvedList" loCatId="list" qsTypeId="urn:microsoft.com/office/officeart/2005/8/quickstyle/simple4" qsCatId="simple" csTypeId="urn:microsoft.com/office/officeart/2005/8/colors/accent0_3" csCatId="mainScheme"/>
      <dgm:spPr/>
      <dgm:t>
        <a:bodyPr/>
        <a:lstStyle/>
        <a:p>
          <a:endParaRPr lang="zh-CN" altLang="en-US"/>
        </a:p>
      </dgm:t>
    </dgm:pt>
    <dgm:pt modelId="{6FD6185A-A8F2-41A2-913D-106D7D469368}">
      <dgm:prSet/>
      <dgm:spPr/>
      <dgm:t>
        <a:bodyPr/>
        <a:lstStyle/>
        <a:p>
          <a:pPr rtl="0"/>
          <a:r>
            <a:rPr lang="zh-CN" smtClean="0"/>
            <a:t>以整个样本集作为决策树的根节点</a:t>
          </a:r>
          <a:r>
            <a:rPr lang="en-US" smtClean="0"/>
            <a:t>S</a:t>
          </a:r>
          <a:r>
            <a:rPr lang="zh-CN" smtClean="0"/>
            <a:t>，并计算</a:t>
          </a:r>
          <a:r>
            <a:rPr lang="en-US" smtClean="0"/>
            <a:t>S</a:t>
          </a:r>
          <a:r>
            <a:rPr lang="zh-CN" smtClean="0"/>
            <a:t>对每个属性的条件熵；</a:t>
          </a:r>
          <a:endParaRPr lang="zh-CN"/>
        </a:p>
      </dgm:t>
    </dgm:pt>
    <dgm:pt modelId="{EA74FA35-C11B-4D59-818F-53AFC63DAF43}" type="parTrans" cxnId="{961971DD-7B1C-4C08-BD3D-F1F5C43EB8E7}">
      <dgm:prSet/>
      <dgm:spPr/>
      <dgm:t>
        <a:bodyPr/>
        <a:lstStyle/>
        <a:p>
          <a:endParaRPr lang="zh-CN" altLang="en-US"/>
        </a:p>
      </dgm:t>
    </dgm:pt>
    <dgm:pt modelId="{CC22CE4E-9BE9-4A49-BB25-C7C23D5C8AEC}" type="sibTrans" cxnId="{961971DD-7B1C-4C08-BD3D-F1F5C43EB8E7}">
      <dgm:prSet/>
      <dgm:spPr/>
      <dgm:t>
        <a:bodyPr/>
        <a:lstStyle/>
        <a:p>
          <a:endParaRPr lang="zh-CN" altLang="en-US"/>
        </a:p>
      </dgm:t>
    </dgm:pt>
    <dgm:pt modelId="{992A9661-3315-4403-B310-C1C602B47297}">
      <dgm:prSet/>
      <dgm:spPr/>
      <dgm:t>
        <a:bodyPr/>
        <a:lstStyle/>
        <a:p>
          <a:pPr rtl="0"/>
          <a:r>
            <a:rPr lang="zh-CN" dirty="0" smtClean="0"/>
            <a:t>选择能使</a:t>
          </a:r>
          <a:r>
            <a:rPr lang="en-US" dirty="0" smtClean="0"/>
            <a:t>S</a:t>
          </a:r>
          <a:r>
            <a:rPr lang="zh-CN" dirty="0" smtClean="0"/>
            <a:t>的条件熵为最小的一个属性，对根节点进行分裂，得到根节点下的子节点；</a:t>
          </a:r>
          <a:endParaRPr lang="zh-CN" dirty="0"/>
        </a:p>
      </dgm:t>
    </dgm:pt>
    <dgm:pt modelId="{ED75A843-329D-478C-A46B-7E86B007B178}" type="parTrans" cxnId="{8633E7F0-2E0D-4F4D-A395-3A25B0E3106A}">
      <dgm:prSet/>
      <dgm:spPr/>
      <dgm:t>
        <a:bodyPr/>
        <a:lstStyle/>
        <a:p>
          <a:endParaRPr lang="zh-CN" altLang="en-US"/>
        </a:p>
      </dgm:t>
    </dgm:pt>
    <dgm:pt modelId="{1DC17186-B326-4734-8B54-1AD4F61B42E3}" type="sibTrans" cxnId="{8633E7F0-2E0D-4F4D-A395-3A25B0E3106A}">
      <dgm:prSet/>
      <dgm:spPr/>
      <dgm:t>
        <a:bodyPr/>
        <a:lstStyle/>
        <a:p>
          <a:endParaRPr lang="zh-CN" altLang="en-US"/>
        </a:p>
      </dgm:t>
    </dgm:pt>
    <dgm:pt modelId="{5E331EB5-028B-40FF-B779-CCD787292566}">
      <dgm:prSet/>
      <dgm:spPr/>
      <dgm:t>
        <a:bodyPr/>
        <a:lstStyle/>
        <a:p>
          <a:pPr rtl="0"/>
          <a:r>
            <a:rPr lang="zh-CN" smtClean="0"/>
            <a:t>再用同样方法对这些子节点进行分裂，直至所有叶节点的熵值都下降为</a:t>
          </a:r>
          <a:r>
            <a:rPr lang="en-US" smtClean="0"/>
            <a:t>0</a:t>
          </a:r>
          <a:r>
            <a:rPr lang="zh-CN" smtClean="0"/>
            <a:t>为止；</a:t>
          </a:r>
          <a:endParaRPr lang="zh-CN"/>
        </a:p>
      </dgm:t>
    </dgm:pt>
    <dgm:pt modelId="{D793F958-264E-482E-BA70-742E11691FDA}" type="parTrans" cxnId="{81AD80F7-1FFF-4086-934C-C81541E87FAC}">
      <dgm:prSet/>
      <dgm:spPr/>
      <dgm:t>
        <a:bodyPr/>
        <a:lstStyle/>
        <a:p>
          <a:endParaRPr lang="zh-CN" altLang="en-US"/>
        </a:p>
      </dgm:t>
    </dgm:pt>
    <dgm:pt modelId="{B71368A3-1245-4CE6-938E-E7D53732FF8C}" type="sibTrans" cxnId="{81AD80F7-1FFF-4086-934C-C81541E87FAC}">
      <dgm:prSet/>
      <dgm:spPr/>
      <dgm:t>
        <a:bodyPr/>
        <a:lstStyle/>
        <a:p>
          <a:endParaRPr lang="zh-CN" altLang="en-US"/>
        </a:p>
      </dgm:t>
    </dgm:pt>
    <dgm:pt modelId="{8966B747-4B86-4690-8990-CE640E443420}">
      <dgm:prSet/>
      <dgm:spPr/>
      <dgm:t>
        <a:bodyPr/>
        <a:lstStyle/>
        <a:p>
          <a:pPr rtl="0"/>
          <a:r>
            <a:rPr lang="zh-CN" smtClean="0"/>
            <a:t>得到一颗与训练样本集对应的熵为</a:t>
          </a:r>
          <a:r>
            <a:rPr lang="en-US" smtClean="0"/>
            <a:t>0</a:t>
          </a:r>
          <a:r>
            <a:rPr lang="zh-CN" smtClean="0"/>
            <a:t>的决策树。</a:t>
          </a:r>
          <a:endParaRPr lang="zh-CN"/>
        </a:p>
      </dgm:t>
    </dgm:pt>
    <dgm:pt modelId="{2295DADA-D44E-4C46-BDE9-45BE975D024A}" type="parTrans" cxnId="{A7CE5ACB-A9C2-4002-8D5F-5E26A5E8C5B6}">
      <dgm:prSet/>
      <dgm:spPr/>
      <dgm:t>
        <a:bodyPr/>
        <a:lstStyle/>
        <a:p>
          <a:endParaRPr lang="zh-CN" altLang="en-US"/>
        </a:p>
      </dgm:t>
    </dgm:pt>
    <dgm:pt modelId="{416BE388-F421-4388-9DBD-F25CB1FB37D6}" type="sibTrans" cxnId="{A7CE5ACB-A9C2-4002-8D5F-5E26A5E8C5B6}">
      <dgm:prSet/>
      <dgm:spPr/>
      <dgm:t>
        <a:bodyPr/>
        <a:lstStyle/>
        <a:p>
          <a:endParaRPr lang="zh-CN" altLang="en-US"/>
        </a:p>
      </dgm:t>
    </dgm:pt>
    <dgm:pt modelId="{7B82A7CE-BC57-4E23-8B7E-C9A99E4162D2}" type="pres">
      <dgm:prSet presAssocID="{0CC592F3-7978-4043-BE12-D869A1BA4833}" presName="Name0" presStyleCnt="0">
        <dgm:presLayoutVars>
          <dgm:chMax val="7"/>
          <dgm:chPref val="7"/>
          <dgm:dir/>
        </dgm:presLayoutVars>
      </dgm:prSet>
      <dgm:spPr/>
      <dgm:t>
        <a:bodyPr/>
        <a:lstStyle/>
        <a:p>
          <a:endParaRPr lang="zh-CN" altLang="en-US"/>
        </a:p>
      </dgm:t>
    </dgm:pt>
    <dgm:pt modelId="{DA2072D2-F9EC-4E38-8A93-8197A1072AF7}" type="pres">
      <dgm:prSet presAssocID="{0CC592F3-7978-4043-BE12-D869A1BA4833}" presName="Name1" presStyleCnt="0"/>
      <dgm:spPr/>
    </dgm:pt>
    <dgm:pt modelId="{7FDD9F8B-B672-481F-8BD0-34068BE3B744}" type="pres">
      <dgm:prSet presAssocID="{0CC592F3-7978-4043-BE12-D869A1BA4833}" presName="cycle" presStyleCnt="0"/>
      <dgm:spPr/>
    </dgm:pt>
    <dgm:pt modelId="{A0A831B1-0941-43DD-9163-20FC63A3C923}" type="pres">
      <dgm:prSet presAssocID="{0CC592F3-7978-4043-BE12-D869A1BA4833}" presName="srcNode" presStyleLbl="node1" presStyleIdx="0" presStyleCnt="4"/>
      <dgm:spPr/>
    </dgm:pt>
    <dgm:pt modelId="{FE25A3EE-EB85-43C9-8375-12A0E4AD3911}" type="pres">
      <dgm:prSet presAssocID="{0CC592F3-7978-4043-BE12-D869A1BA4833}" presName="conn" presStyleLbl="parChTrans1D2" presStyleIdx="0" presStyleCnt="1"/>
      <dgm:spPr/>
      <dgm:t>
        <a:bodyPr/>
        <a:lstStyle/>
        <a:p>
          <a:endParaRPr lang="zh-CN" altLang="en-US"/>
        </a:p>
      </dgm:t>
    </dgm:pt>
    <dgm:pt modelId="{0C1E4797-74F1-4FB7-B5EF-BDA9AD139E4D}" type="pres">
      <dgm:prSet presAssocID="{0CC592F3-7978-4043-BE12-D869A1BA4833}" presName="extraNode" presStyleLbl="node1" presStyleIdx="0" presStyleCnt="4"/>
      <dgm:spPr/>
    </dgm:pt>
    <dgm:pt modelId="{AD48A508-C80A-4991-9A0D-50CEB385171F}" type="pres">
      <dgm:prSet presAssocID="{0CC592F3-7978-4043-BE12-D869A1BA4833}" presName="dstNode" presStyleLbl="node1" presStyleIdx="0" presStyleCnt="4"/>
      <dgm:spPr/>
    </dgm:pt>
    <dgm:pt modelId="{25A4333C-BBA6-47D4-BC13-9B3A38B4D602}" type="pres">
      <dgm:prSet presAssocID="{6FD6185A-A8F2-41A2-913D-106D7D469368}" presName="text_1" presStyleLbl="node1" presStyleIdx="0" presStyleCnt="4">
        <dgm:presLayoutVars>
          <dgm:bulletEnabled val="1"/>
        </dgm:presLayoutVars>
      </dgm:prSet>
      <dgm:spPr/>
      <dgm:t>
        <a:bodyPr/>
        <a:lstStyle/>
        <a:p>
          <a:endParaRPr lang="zh-CN" altLang="en-US"/>
        </a:p>
      </dgm:t>
    </dgm:pt>
    <dgm:pt modelId="{F17DF4F9-57D6-4170-9489-13F562331DE4}" type="pres">
      <dgm:prSet presAssocID="{6FD6185A-A8F2-41A2-913D-106D7D469368}" presName="accent_1" presStyleCnt="0"/>
      <dgm:spPr/>
    </dgm:pt>
    <dgm:pt modelId="{183F97AA-9656-4E36-8608-FCFD9AAF830A}" type="pres">
      <dgm:prSet presAssocID="{6FD6185A-A8F2-41A2-913D-106D7D469368}" presName="accentRepeatNode" presStyleLbl="solidFgAcc1" presStyleIdx="0" presStyleCnt="4"/>
      <dgm:spPr/>
    </dgm:pt>
    <dgm:pt modelId="{0F5A7D28-9929-46A5-9D87-F96169E0720F}" type="pres">
      <dgm:prSet presAssocID="{992A9661-3315-4403-B310-C1C602B47297}" presName="text_2" presStyleLbl="node1" presStyleIdx="1" presStyleCnt="4">
        <dgm:presLayoutVars>
          <dgm:bulletEnabled val="1"/>
        </dgm:presLayoutVars>
      </dgm:prSet>
      <dgm:spPr/>
      <dgm:t>
        <a:bodyPr/>
        <a:lstStyle/>
        <a:p>
          <a:endParaRPr lang="zh-CN" altLang="en-US"/>
        </a:p>
      </dgm:t>
    </dgm:pt>
    <dgm:pt modelId="{3E8946BD-0E46-412B-B8D5-B28B74114CE9}" type="pres">
      <dgm:prSet presAssocID="{992A9661-3315-4403-B310-C1C602B47297}" presName="accent_2" presStyleCnt="0"/>
      <dgm:spPr/>
    </dgm:pt>
    <dgm:pt modelId="{78356122-41D0-4928-B2FF-E3999155D23E}" type="pres">
      <dgm:prSet presAssocID="{992A9661-3315-4403-B310-C1C602B47297}" presName="accentRepeatNode" presStyleLbl="solidFgAcc1" presStyleIdx="1" presStyleCnt="4"/>
      <dgm:spPr/>
    </dgm:pt>
    <dgm:pt modelId="{9CFB21A9-A92F-433B-9B07-4F4C8322CB42}" type="pres">
      <dgm:prSet presAssocID="{5E331EB5-028B-40FF-B779-CCD787292566}" presName="text_3" presStyleLbl="node1" presStyleIdx="2" presStyleCnt="4">
        <dgm:presLayoutVars>
          <dgm:bulletEnabled val="1"/>
        </dgm:presLayoutVars>
      </dgm:prSet>
      <dgm:spPr/>
      <dgm:t>
        <a:bodyPr/>
        <a:lstStyle/>
        <a:p>
          <a:endParaRPr lang="zh-CN" altLang="en-US"/>
        </a:p>
      </dgm:t>
    </dgm:pt>
    <dgm:pt modelId="{BBE6A2B4-9269-4B0E-B090-0DB3CABBF5D7}" type="pres">
      <dgm:prSet presAssocID="{5E331EB5-028B-40FF-B779-CCD787292566}" presName="accent_3" presStyleCnt="0"/>
      <dgm:spPr/>
    </dgm:pt>
    <dgm:pt modelId="{DD04AAE1-6FA8-4887-A5AC-21E3087FFBA9}" type="pres">
      <dgm:prSet presAssocID="{5E331EB5-028B-40FF-B779-CCD787292566}" presName="accentRepeatNode" presStyleLbl="solidFgAcc1" presStyleIdx="2" presStyleCnt="4"/>
      <dgm:spPr/>
    </dgm:pt>
    <dgm:pt modelId="{20C30229-BFB1-4476-AA81-7649023C2D02}" type="pres">
      <dgm:prSet presAssocID="{8966B747-4B86-4690-8990-CE640E443420}" presName="text_4" presStyleLbl="node1" presStyleIdx="3" presStyleCnt="4">
        <dgm:presLayoutVars>
          <dgm:bulletEnabled val="1"/>
        </dgm:presLayoutVars>
      </dgm:prSet>
      <dgm:spPr/>
      <dgm:t>
        <a:bodyPr/>
        <a:lstStyle/>
        <a:p>
          <a:endParaRPr lang="zh-CN" altLang="en-US"/>
        </a:p>
      </dgm:t>
    </dgm:pt>
    <dgm:pt modelId="{2D56AEBF-3BFA-4ADE-9759-85FEF05511FF}" type="pres">
      <dgm:prSet presAssocID="{8966B747-4B86-4690-8990-CE640E443420}" presName="accent_4" presStyleCnt="0"/>
      <dgm:spPr/>
    </dgm:pt>
    <dgm:pt modelId="{9A1D9675-2DBF-4B92-AF46-28C06A7355F4}" type="pres">
      <dgm:prSet presAssocID="{8966B747-4B86-4690-8990-CE640E443420}" presName="accentRepeatNode" presStyleLbl="solidFgAcc1" presStyleIdx="3" presStyleCnt="4"/>
      <dgm:spPr/>
    </dgm:pt>
  </dgm:ptLst>
  <dgm:cxnLst>
    <dgm:cxn modelId="{F3AAAFC7-543E-46CC-8EEB-436406395154}" type="presOf" srcId="{0CC592F3-7978-4043-BE12-D869A1BA4833}" destId="{7B82A7CE-BC57-4E23-8B7E-C9A99E4162D2}" srcOrd="0" destOrd="0" presId="urn:microsoft.com/office/officeart/2008/layout/VerticalCurvedList"/>
    <dgm:cxn modelId="{98E6F6C1-F19F-4077-B66E-1D9E66A4FBDA}" type="presOf" srcId="{CC22CE4E-9BE9-4A49-BB25-C7C23D5C8AEC}" destId="{FE25A3EE-EB85-43C9-8375-12A0E4AD3911}" srcOrd="0" destOrd="0" presId="urn:microsoft.com/office/officeart/2008/layout/VerticalCurvedList"/>
    <dgm:cxn modelId="{D7743782-6A7D-4979-9535-85FE1AE2DD97}" type="presOf" srcId="{992A9661-3315-4403-B310-C1C602B47297}" destId="{0F5A7D28-9929-46A5-9D87-F96169E0720F}" srcOrd="0" destOrd="0" presId="urn:microsoft.com/office/officeart/2008/layout/VerticalCurvedList"/>
    <dgm:cxn modelId="{961971DD-7B1C-4C08-BD3D-F1F5C43EB8E7}" srcId="{0CC592F3-7978-4043-BE12-D869A1BA4833}" destId="{6FD6185A-A8F2-41A2-913D-106D7D469368}" srcOrd="0" destOrd="0" parTransId="{EA74FA35-C11B-4D59-818F-53AFC63DAF43}" sibTransId="{CC22CE4E-9BE9-4A49-BB25-C7C23D5C8AEC}"/>
    <dgm:cxn modelId="{11D0C2BE-0ABC-454D-92A9-9650E3220E41}" type="presOf" srcId="{8966B747-4B86-4690-8990-CE640E443420}" destId="{20C30229-BFB1-4476-AA81-7649023C2D02}" srcOrd="0" destOrd="0" presId="urn:microsoft.com/office/officeart/2008/layout/VerticalCurvedList"/>
    <dgm:cxn modelId="{A7CE5ACB-A9C2-4002-8D5F-5E26A5E8C5B6}" srcId="{0CC592F3-7978-4043-BE12-D869A1BA4833}" destId="{8966B747-4B86-4690-8990-CE640E443420}" srcOrd="3" destOrd="0" parTransId="{2295DADA-D44E-4C46-BDE9-45BE975D024A}" sibTransId="{416BE388-F421-4388-9DBD-F25CB1FB37D6}"/>
    <dgm:cxn modelId="{8633E7F0-2E0D-4F4D-A395-3A25B0E3106A}" srcId="{0CC592F3-7978-4043-BE12-D869A1BA4833}" destId="{992A9661-3315-4403-B310-C1C602B47297}" srcOrd="1" destOrd="0" parTransId="{ED75A843-329D-478C-A46B-7E86B007B178}" sibTransId="{1DC17186-B326-4734-8B54-1AD4F61B42E3}"/>
    <dgm:cxn modelId="{2EC510F3-5A00-4AD3-BB3C-CC56FE9CB4CA}" type="presOf" srcId="{5E331EB5-028B-40FF-B779-CCD787292566}" destId="{9CFB21A9-A92F-433B-9B07-4F4C8322CB42}" srcOrd="0" destOrd="0" presId="urn:microsoft.com/office/officeart/2008/layout/VerticalCurvedList"/>
    <dgm:cxn modelId="{81AD80F7-1FFF-4086-934C-C81541E87FAC}" srcId="{0CC592F3-7978-4043-BE12-D869A1BA4833}" destId="{5E331EB5-028B-40FF-B779-CCD787292566}" srcOrd="2" destOrd="0" parTransId="{D793F958-264E-482E-BA70-742E11691FDA}" sibTransId="{B71368A3-1245-4CE6-938E-E7D53732FF8C}"/>
    <dgm:cxn modelId="{4CC5A0B2-70EC-46B9-9FEA-E34C15F07921}" type="presOf" srcId="{6FD6185A-A8F2-41A2-913D-106D7D469368}" destId="{25A4333C-BBA6-47D4-BC13-9B3A38B4D602}" srcOrd="0" destOrd="0" presId="urn:microsoft.com/office/officeart/2008/layout/VerticalCurvedList"/>
    <dgm:cxn modelId="{285B7D91-2B77-4C61-812B-93ED53E3F86E}" type="presParOf" srcId="{7B82A7CE-BC57-4E23-8B7E-C9A99E4162D2}" destId="{DA2072D2-F9EC-4E38-8A93-8197A1072AF7}" srcOrd="0" destOrd="0" presId="urn:microsoft.com/office/officeart/2008/layout/VerticalCurvedList"/>
    <dgm:cxn modelId="{F15DB143-4276-46EB-9A12-324F6CAFEB15}" type="presParOf" srcId="{DA2072D2-F9EC-4E38-8A93-8197A1072AF7}" destId="{7FDD9F8B-B672-481F-8BD0-34068BE3B744}" srcOrd="0" destOrd="0" presId="urn:microsoft.com/office/officeart/2008/layout/VerticalCurvedList"/>
    <dgm:cxn modelId="{EE020851-A2E9-40E6-A56B-A436B2D6CCF7}" type="presParOf" srcId="{7FDD9F8B-B672-481F-8BD0-34068BE3B744}" destId="{A0A831B1-0941-43DD-9163-20FC63A3C923}" srcOrd="0" destOrd="0" presId="urn:microsoft.com/office/officeart/2008/layout/VerticalCurvedList"/>
    <dgm:cxn modelId="{DB2CAF80-E288-4121-811F-E2B128EB04E1}" type="presParOf" srcId="{7FDD9F8B-B672-481F-8BD0-34068BE3B744}" destId="{FE25A3EE-EB85-43C9-8375-12A0E4AD3911}" srcOrd="1" destOrd="0" presId="urn:microsoft.com/office/officeart/2008/layout/VerticalCurvedList"/>
    <dgm:cxn modelId="{1ADC6B59-9D52-4483-B738-D21124DDE22A}" type="presParOf" srcId="{7FDD9F8B-B672-481F-8BD0-34068BE3B744}" destId="{0C1E4797-74F1-4FB7-B5EF-BDA9AD139E4D}" srcOrd="2" destOrd="0" presId="urn:microsoft.com/office/officeart/2008/layout/VerticalCurvedList"/>
    <dgm:cxn modelId="{ADE1BA0A-6BCE-447B-BC61-938861C41771}" type="presParOf" srcId="{7FDD9F8B-B672-481F-8BD0-34068BE3B744}" destId="{AD48A508-C80A-4991-9A0D-50CEB385171F}" srcOrd="3" destOrd="0" presId="urn:microsoft.com/office/officeart/2008/layout/VerticalCurvedList"/>
    <dgm:cxn modelId="{AE3137B4-DBB3-4D58-82EB-5ACCAA03BCB0}" type="presParOf" srcId="{DA2072D2-F9EC-4E38-8A93-8197A1072AF7}" destId="{25A4333C-BBA6-47D4-BC13-9B3A38B4D602}" srcOrd="1" destOrd="0" presId="urn:microsoft.com/office/officeart/2008/layout/VerticalCurvedList"/>
    <dgm:cxn modelId="{E055F722-1CF7-46CF-8864-D6B1BF7D854B}" type="presParOf" srcId="{DA2072D2-F9EC-4E38-8A93-8197A1072AF7}" destId="{F17DF4F9-57D6-4170-9489-13F562331DE4}" srcOrd="2" destOrd="0" presId="urn:microsoft.com/office/officeart/2008/layout/VerticalCurvedList"/>
    <dgm:cxn modelId="{254711BB-074D-4FEE-9673-5280B95E6F43}" type="presParOf" srcId="{F17DF4F9-57D6-4170-9489-13F562331DE4}" destId="{183F97AA-9656-4E36-8608-FCFD9AAF830A}" srcOrd="0" destOrd="0" presId="urn:microsoft.com/office/officeart/2008/layout/VerticalCurvedList"/>
    <dgm:cxn modelId="{82EDC784-F2B6-4E41-9F61-4622F9712496}" type="presParOf" srcId="{DA2072D2-F9EC-4E38-8A93-8197A1072AF7}" destId="{0F5A7D28-9929-46A5-9D87-F96169E0720F}" srcOrd="3" destOrd="0" presId="urn:microsoft.com/office/officeart/2008/layout/VerticalCurvedList"/>
    <dgm:cxn modelId="{ED4010D9-BB9A-43C1-B5E2-036636342626}" type="presParOf" srcId="{DA2072D2-F9EC-4E38-8A93-8197A1072AF7}" destId="{3E8946BD-0E46-412B-B8D5-B28B74114CE9}" srcOrd="4" destOrd="0" presId="urn:microsoft.com/office/officeart/2008/layout/VerticalCurvedList"/>
    <dgm:cxn modelId="{FBB0EA21-E492-4A64-B7FF-F112FF3F03D1}" type="presParOf" srcId="{3E8946BD-0E46-412B-B8D5-B28B74114CE9}" destId="{78356122-41D0-4928-B2FF-E3999155D23E}" srcOrd="0" destOrd="0" presId="urn:microsoft.com/office/officeart/2008/layout/VerticalCurvedList"/>
    <dgm:cxn modelId="{86429876-1294-403F-828F-D0201E7C4C5D}" type="presParOf" srcId="{DA2072D2-F9EC-4E38-8A93-8197A1072AF7}" destId="{9CFB21A9-A92F-433B-9B07-4F4C8322CB42}" srcOrd="5" destOrd="0" presId="urn:microsoft.com/office/officeart/2008/layout/VerticalCurvedList"/>
    <dgm:cxn modelId="{87386E30-B651-4C8E-862E-DA3C4EBE5A2A}" type="presParOf" srcId="{DA2072D2-F9EC-4E38-8A93-8197A1072AF7}" destId="{BBE6A2B4-9269-4B0E-B090-0DB3CABBF5D7}" srcOrd="6" destOrd="0" presId="urn:microsoft.com/office/officeart/2008/layout/VerticalCurvedList"/>
    <dgm:cxn modelId="{7E489DC2-6A3E-42C6-A824-D06D4E9D5D74}" type="presParOf" srcId="{BBE6A2B4-9269-4B0E-B090-0DB3CABBF5D7}" destId="{DD04AAE1-6FA8-4887-A5AC-21E3087FFBA9}" srcOrd="0" destOrd="0" presId="urn:microsoft.com/office/officeart/2008/layout/VerticalCurvedList"/>
    <dgm:cxn modelId="{EBD76305-C789-4712-A249-7FADB545EB07}" type="presParOf" srcId="{DA2072D2-F9EC-4E38-8A93-8197A1072AF7}" destId="{20C30229-BFB1-4476-AA81-7649023C2D02}" srcOrd="7" destOrd="0" presId="urn:microsoft.com/office/officeart/2008/layout/VerticalCurvedList"/>
    <dgm:cxn modelId="{093A3818-CBB9-42B8-8354-9BC3D916D322}" type="presParOf" srcId="{DA2072D2-F9EC-4E38-8A93-8197A1072AF7}" destId="{2D56AEBF-3BFA-4ADE-9759-85FEF05511FF}" srcOrd="8" destOrd="0" presId="urn:microsoft.com/office/officeart/2008/layout/VerticalCurvedList"/>
    <dgm:cxn modelId="{E1929CD7-52F5-4084-AC38-1F568CFC4B0F}" type="presParOf" srcId="{2D56AEBF-3BFA-4ADE-9759-85FEF05511FF}" destId="{9A1D9675-2DBF-4B92-AF46-28C06A7355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C514FAC-BDC2-4E06-9504-32E915625050}"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DABFB196-2683-432E-92E2-5D66FAC33803}">
      <dgm:prSet/>
      <dgm:spPr/>
      <dgm:t>
        <a:bodyPr/>
        <a:lstStyle/>
        <a:p>
          <a:pPr rtl="0"/>
          <a:r>
            <a:rPr lang="zh-CN" altLang="en-US" b="1" dirty="0" smtClean="0"/>
            <a:t>遗传算法的核心概念</a:t>
          </a:r>
          <a:endParaRPr lang="en-US" altLang="zh-CN" b="1" dirty="0" smtClean="0"/>
        </a:p>
      </dgm:t>
    </dgm:pt>
    <dgm:pt modelId="{313D0C07-AC8D-423C-A4C7-DB2A41ACD54E}" type="parTrans" cxnId="{D2CA6E3F-D497-4625-A48D-E6AF11C0A72F}">
      <dgm:prSet/>
      <dgm:spPr/>
      <dgm:t>
        <a:bodyPr/>
        <a:lstStyle/>
        <a:p>
          <a:endParaRPr lang="zh-CN" altLang="en-US"/>
        </a:p>
      </dgm:t>
    </dgm:pt>
    <dgm:pt modelId="{A51D3BA1-C28D-42F9-A499-525F312AD0A1}" type="sibTrans" cxnId="{D2CA6E3F-D497-4625-A48D-E6AF11C0A72F}">
      <dgm:prSet/>
      <dgm:spPr/>
      <dgm:t>
        <a:bodyPr/>
        <a:lstStyle/>
        <a:p>
          <a:endParaRPr lang="zh-CN" altLang="en-US"/>
        </a:p>
      </dgm:t>
    </dgm:pt>
    <dgm:pt modelId="{77C593C2-0B1E-4533-8754-4FEFB37D462D}">
      <dgm:prSet/>
      <dgm:spPr/>
      <dgm:t>
        <a:bodyPr/>
        <a:lstStyle/>
        <a:p>
          <a:pPr rtl="0"/>
          <a:r>
            <a:rPr lang="zh-CN" b="1" dirty="0" smtClean="0"/>
            <a:t>在每一次迭代中，后继总体</a:t>
          </a:r>
          <a:r>
            <a:rPr lang="en-US" b="1" i="1" dirty="0" smtClean="0"/>
            <a:t>P</a:t>
          </a:r>
          <a:r>
            <a:rPr lang="en-US" b="1" i="1" baseline="-25000" dirty="0" smtClean="0"/>
            <a:t>S</a:t>
          </a:r>
          <a:r>
            <a:rPr lang="zh-CN" b="1" dirty="0" smtClean="0"/>
            <a:t>的形成方法</a:t>
          </a:r>
          <a:endParaRPr lang="zh-CN" dirty="0"/>
        </a:p>
      </dgm:t>
    </dgm:pt>
    <dgm:pt modelId="{7CC0D031-3995-42CF-9C10-900C61E8736F}" type="parTrans" cxnId="{DF27059E-86A0-4F2C-99A1-A5AA83CD4B1F}">
      <dgm:prSet/>
      <dgm:spPr/>
      <dgm:t>
        <a:bodyPr/>
        <a:lstStyle/>
        <a:p>
          <a:endParaRPr lang="zh-CN" altLang="en-US"/>
        </a:p>
      </dgm:t>
    </dgm:pt>
    <dgm:pt modelId="{F162F3FA-6DD2-4FB1-A233-B0E56C411163}" type="sibTrans" cxnId="{DF27059E-86A0-4F2C-99A1-A5AA83CD4B1F}">
      <dgm:prSet/>
      <dgm:spPr/>
      <dgm:t>
        <a:bodyPr/>
        <a:lstStyle/>
        <a:p>
          <a:endParaRPr lang="zh-CN" altLang="en-US"/>
        </a:p>
      </dgm:t>
    </dgm:pt>
    <dgm:pt modelId="{A1CD2117-E624-4575-A7D4-5CA37E25EC7F}">
      <dgm:prSet/>
      <dgm:spPr/>
      <dgm:t>
        <a:bodyPr/>
        <a:lstStyle/>
        <a:p>
          <a:pPr rtl="0"/>
          <a:r>
            <a:rPr lang="zh-CN" smtClean="0"/>
            <a:t>选择 </a:t>
          </a:r>
          <a:endParaRPr lang="zh-CN"/>
        </a:p>
      </dgm:t>
    </dgm:pt>
    <dgm:pt modelId="{36CBCFA0-B884-40CB-8649-BEF752DA4FE7}" type="parTrans" cxnId="{0217E583-C1CF-4328-A334-AA86C0467994}">
      <dgm:prSet/>
      <dgm:spPr/>
      <dgm:t>
        <a:bodyPr/>
        <a:lstStyle/>
        <a:p>
          <a:endParaRPr lang="zh-CN" altLang="en-US"/>
        </a:p>
      </dgm:t>
    </dgm:pt>
    <dgm:pt modelId="{31779049-9855-4FC9-B0C2-5EB110D71142}" type="sibTrans" cxnId="{0217E583-C1CF-4328-A334-AA86C0467994}">
      <dgm:prSet/>
      <dgm:spPr/>
      <dgm:t>
        <a:bodyPr/>
        <a:lstStyle/>
        <a:p>
          <a:endParaRPr lang="zh-CN" altLang="en-US"/>
        </a:p>
      </dgm:t>
    </dgm:pt>
    <dgm:pt modelId="{00895C80-043B-4BEF-AE96-7ECE6CD21905}">
      <dgm:prSet/>
      <dgm:spPr/>
      <dgm:t>
        <a:bodyPr/>
        <a:lstStyle/>
        <a:p>
          <a:pPr rtl="0"/>
          <a:r>
            <a:rPr lang="zh-CN" smtClean="0"/>
            <a:t>交叉</a:t>
          </a:r>
          <a:endParaRPr lang="zh-CN"/>
        </a:p>
      </dgm:t>
    </dgm:pt>
    <dgm:pt modelId="{0903D35D-3D56-453E-8774-FA47A5287AC6}" type="parTrans" cxnId="{371D1B4F-5A3B-4AC5-9D28-C3B0D8FF28EF}">
      <dgm:prSet/>
      <dgm:spPr/>
      <dgm:t>
        <a:bodyPr/>
        <a:lstStyle/>
        <a:p>
          <a:endParaRPr lang="zh-CN" altLang="en-US"/>
        </a:p>
      </dgm:t>
    </dgm:pt>
    <dgm:pt modelId="{17B6C610-B7AD-40DD-8817-68B32E3A1380}" type="sibTrans" cxnId="{371D1B4F-5A3B-4AC5-9D28-C3B0D8FF28EF}">
      <dgm:prSet/>
      <dgm:spPr/>
      <dgm:t>
        <a:bodyPr/>
        <a:lstStyle/>
        <a:p>
          <a:endParaRPr lang="zh-CN" altLang="en-US"/>
        </a:p>
      </dgm:t>
    </dgm:pt>
    <dgm:pt modelId="{57125F5F-DD09-4D89-8E55-82FDDCE9503C}">
      <dgm:prSet/>
      <dgm:spPr/>
      <dgm:t>
        <a:bodyPr/>
        <a:lstStyle/>
        <a:p>
          <a:pPr rtl="0"/>
          <a:r>
            <a:rPr lang="zh-CN" smtClean="0"/>
            <a:t>变异</a:t>
          </a:r>
          <a:endParaRPr lang="zh-CN"/>
        </a:p>
      </dgm:t>
    </dgm:pt>
    <dgm:pt modelId="{D80E137D-EECB-4F49-8286-8616F512FB2D}" type="parTrans" cxnId="{CD3D6AF9-DBBF-4D9E-B651-83F81861042B}">
      <dgm:prSet/>
      <dgm:spPr/>
      <dgm:t>
        <a:bodyPr/>
        <a:lstStyle/>
        <a:p>
          <a:endParaRPr lang="zh-CN" altLang="en-US"/>
        </a:p>
      </dgm:t>
    </dgm:pt>
    <dgm:pt modelId="{B73C81B7-BC2C-465D-A052-F8A36B60341E}" type="sibTrans" cxnId="{CD3D6AF9-DBBF-4D9E-B651-83F81861042B}">
      <dgm:prSet/>
      <dgm:spPr/>
      <dgm:t>
        <a:bodyPr/>
        <a:lstStyle/>
        <a:p>
          <a:endParaRPr lang="zh-CN" altLang="en-US"/>
        </a:p>
      </dgm:t>
    </dgm:pt>
    <dgm:pt modelId="{DB98199F-BAC3-4A49-8391-85D225964BC3}">
      <dgm:prSet/>
      <dgm:spPr/>
      <dgm:t>
        <a:bodyPr/>
        <a:lstStyle/>
        <a:p>
          <a:pPr rtl="0"/>
          <a:r>
            <a:rPr lang="zh-CN" b="1" smtClean="0"/>
            <a:t>遗传算法的主要参数</a:t>
          </a:r>
          <a:endParaRPr lang="zh-CN"/>
        </a:p>
      </dgm:t>
    </dgm:pt>
    <dgm:pt modelId="{5A2D6257-8528-4D56-BD00-ED6734094601}" type="parTrans" cxnId="{1ED7B36D-1B18-48CF-9A5A-25AF2270E0E4}">
      <dgm:prSet/>
      <dgm:spPr/>
      <dgm:t>
        <a:bodyPr/>
        <a:lstStyle/>
        <a:p>
          <a:endParaRPr lang="zh-CN" altLang="en-US"/>
        </a:p>
      </dgm:t>
    </dgm:pt>
    <dgm:pt modelId="{F31FC9CF-3F5D-49A5-A443-C073D58DF9D7}" type="sibTrans" cxnId="{1ED7B36D-1B18-48CF-9A5A-25AF2270E0E4}">
      <dgm:prSet/>
      <dgm:spPr/>
      <dgm:t>
        <a:bodyPr/>
        <a:lstStyle/>
        <a:p>
          <a:endParaRPr lang="zh-CN" altLang="en-US"/>
        </a:p>
      </dgm:t>
    </dgm:pt>
    <dgm:pt modelId="{8EEDD3F9-6108-4954-B3A9-3B80F88FE654}">
      <dgm:prSet/>
      <dgm:spPr/>
      <dgm:t>
        <a:bodyPr/>
        <a:lstStyle/>
        <a:p>
          <a:pPr rtl="0"/>
          <a:r>
            <a:rPr lang="zh-CN" smtClean="0"/>
            <a:t>用来排序候选假设的适应度函数；</a:t>
          </a:r>
          <a:endParaRPr lang="zh-CN"/>
        </a:p>
      </dgm:t>
    </dgm:pt>
    <dgm:pt modelId="{89C00D4C-8639-442B-ABE5-C009B6E2903B}" type="parTrans" cxnId="{9528F0F4-BF9B-46F7-A63F-C61E9DC691C4}">
      <dgm:prSet/>
      <dgm:spPr/>
      <dgm:t>
        <a:bodyPr/>
        <a:lstStyle/>
        <a:p>
          <a:endParaRPr lang="zh-CN" altLang="en-US"/>
        </a:p>
      </dgm:t>
    </dgm:pt>
    <dgm:pt modelId="{3C470C0F-7B65-4AD9-8CE7-1730B092EB9C}" type="sibTrans" cxnId="{9528F0F4-BF9B-46F7-A63F-C61E9DC691C4}">
      <dgm:prSet/>
      <dgm:spPr/>
      <dgm:t>
        <a:bodyPr/>
        <a:lstStyle/>
        <a:p>
          <a:endParaRPr lang="zh-CN" altLang="en-US"/>
        </a:p>
      </dgm:t>
    </dgm:pt>
    <dgm:pt modelId="{253B5675-6447-4D03-8AB0-D847D62C1323}">
      <dgm:prSet/>
      <dgm:spPr/>
      <dgm:t>
        <a:bodyPr/>
        <a:lstStyle/>
        <a:p>
          <a:pPr rtl="0"/>
          <a:r>
            <a:rPr lang="zh-CN" smtClean="0"/>
            <a:t>定义算法终止时适应度的阈值；</a:t>
          </a:r>
          <a:endParaRPr lang="zh-CN"/>
        </a:p>
      </dgm:t>
    </dgm:pt>
    <dgm:pt modelId="{4AFDA6F1-6724-42E7-9384-232033BA5964}" type="parTrans" cxnId="{98FCF987-9575-4601-B542-D319D29BB9BA}">
      <dgm:prSet/>
      <dgm:spPr/>
      <dgm:t>
        <a:bodyPr/>
        <a:lstStyle/>
        <a:p>
          <a:endParaRPr lang="zh-CN" altLang="en-US"/>
        </a:p>
      </dgm:t>
    </dgm:pt>
    <dgm:pt modelId="{D98AB991-0231-49D7-BB71-7327BCD130CD}" type="sibTrans" cxnId="{98FCF987-9575-4601-B542-D319D29BB9BA}">
      <dgm:prSet/>
      <dgm:spPr/>
      <dgm:t>
        <a:bodyPr/>
        <a:lstStyle/>
        <a:p>
          <a:endParaRPr lang="zh-CN" altLang="en-US"/>
        </a:p>
      </dgm:t>
    </dgm:pt>
    <dgm:pt modelId="{0A4EE622-7D16-4F35-8187-18DCB5C4E894}">
      <dgm:prSet/>
      <dgm:spPr/>
      <dgm:t>
        <a:bodyPr/>
        <a:lstStyle/>
        <a:p>
          <a:pPr rtl="0"/>
          <a:r>
            <a:rPr lang="zh-CN" smtClean="0"/>
            <a:t>要维持的总体大小；</a:t>
          </a:r>
          <a:endParaRPr lang="zh-CN"/>
        </a:p>
      </dgm:t>
    </dgm:pt>
    <dgm:pt modelId="{1BB24802-5833-4924-9012-C34B2FAC7F31}" type="parTrans" cxnId="{66D64064-B76D-4322-A651-3D9BAB0AF7DF}">
      <dgm:prSet/>
      <dgm:spPr/>
      <dgm:t>
        <a:bodyPr/>
        <a:lstStyle/>
        <a:p>
          <a:endParaRPr lang="zh-CN" altLang="en-US"/>
        </a:p>
      </dgm:t>
    </dgm:pt>
    <dgm:pt modelId="{411B5506-DF2D-4019-8903-6C7D6764516A}" type="sibTrans" cxnId="{66D64064-B76D-4322-A651-3D9BAB0AF7DF}">
      <dgm:prSet/>
      <dgm:spPr/>
      <dgm:t>
        <a:bodyPr/>
        <a:lstStyle/>
        <a:p>
          <a:endParaRPr lang="zh-CN" altLang="en-US"/>
        </a:p>
      </dgm:t>
    </dgm:pt>
    <dgm:pt modelId="{967A1773-B43F-4443-A17F-0226BBF40F71}">
      <dgm:prSet/>
      <dgm:spPr/>
      <dgm:t>
        <a:bodyPr/>
        <a:lstStyle/>
        <a:p>
          <a:pPr rtl="0"/>
          <a:r>
            <a:rPr lang="zh-CN" smtClean="0"/>
            <a:t>决定如何产生后继总体的参数；</a:t>
          </a:r>
          <a:endParaRPr lang="zh-CN"/>
        </a:p>
      </dgm:t>
    </dgm:pt>
    <dgm:pt modelId="{A410DBCF-692B-47B7-BFD9-59A06BD06DE0}" type="parTrans" cxnId="{5FB2C51F-0703-4AA8-8CD6-218C7C300B09}">
      <dgm:prSet/>
      <dgm:spPr/>
      <dgm:t>
        <a:bodyPr/>
        <a:lstStyle/>
        <a:p>
          <a:endParaRPr lang="zh-CN" altLang="en-US"/>
        </a:p>
      </dgm:t>
    </dgm:pt>
    <dgm:pt modelId="{BBF2DC6D-CDC2-4C16-B962-CC1819CA4152}" type="sibTrans" cxnId="{5FB2C51F-0703-4AA8-8CD6-218C7C300B09}">
      <dgm:prSet/>
      <dgm:spPr/>
      <dgm:t>
        <a:bodyPr/>
        <a:lstStyle/>
        <a:p>
          <a:endParaRPr lang="zh-CN" altLang="en-US"/>
        </a:p>
      </dgm:t>
    </dgm:pt>
    <dgm:pt modelId="{F5F909F2-B17A-440D-9C95-E833B753B9A8}">
      <dgm:prSet/>
      <dgm:spPr/>
      <dgm:t>
        <a:bodyPr/>
        <a:lstStyle/>
        <a:p>
          <a:pPr rtl="0"/>
          <a:r>
            <a:rPr lang="zh-CN" smtClean="0"/>
            <a:t>每一代总体中被淘汰的比例和变异率。</a:t>
          </a:r>
          <a:endParaRPr lang="zh-CN"/>
        </a:p>
      </dgm:t>
    </dgm:pt>
    <dgm:pt modelId="{33E527D4-EFE5-43BF-92E5-786911EF5D53}" type="parTrans" cxnId="{0A3277D5-ED46-4327-8AAF-A685B78E8D42}">
      <dgm:prSet/>
      <dgm:spPr/>
      <dgm:t>
        <a:bodyPr/>
        <a:lstStyle/>
        <a:p>
          <a:endParaRPr lang="zh-CN" altLang="en-US"/>
        </a:p>
      </dgm:t>
    </dgm:pt>
    <dgm:pt modelId="{842AA879-DBFB-4036-B478-0A92AF1FFC6C}" type="sibTrans" cxnId="{0A3277D5-ED46-4327-8AAF-A685B78E8D42}">
      <dgm:prSet/>
      <dgm:spPr/>
      <dgm:t>
        <a:bodyPr/>
        <a:lstStyle/>
        <a:p>
          <a:endParaRPr lang="zh-CN" altLang="en-US"/>
        </a:p>
      </dgm:t>
    </dgm:pt>
    <dgm:pt modelId="{96E088F2-99AF-4B61-8A60-BD7C77900F02}">
      <dgm:prSet/>
      <dgm:spPr/>
      <dgm:t>
        <a:bodyPr/>
        <a:lstStyle/>
        <a:p>
          <a:pPr rtl="0"/>
          <a:r>
            <a:rPr lang="zh-CN" b="1" smtClean="0"/>
            <a:t>遗传</a:t>
          </a:r>
          <a:r>
            <a:rPr lang="zh-CN" b="1" dirty="0" smtClean="0"/>
            <a:t>算法的总体</a:t>
          </a:r>
          <a:r>
            <a:rPr lang="zh-CN" dirty="0" smtClean="0"/>
            <a:t>（</a:t>
          </a:r>
          <a:r>
            <a:rPr lang="en-US" dirty="0" smtClean="0"/>
            <a:t>Population</a:t>
          </a:r>
          <a:r>
            <a:rPr lang="zh-CN" dirty="0" smtClean="0"/>
            <a:t>）</a:t>
          </a:r>
          <a:endParaRPr lang="zh-CN" dirty="0"/>
        </a:p>
      </dgm:t>
    </dgm:pt>
    <dgm:pt modelId="{AC99A34D-55E9-4687-A263-7A3DEF0849A7}" type="parTrans" cxnId="{BD6B8674-C895-4BAD-908F-11FDE0ADAA2B}">
      <dgm:prSet/>
      <dgm:spPr/>
      <dgm:t>
        <a:bodyPr/>
        <a:lstStyle/>
        <a:p>
          <a:endParaRPr lang="zh-CN" altLang="en-US"/>
        </a:p>
      </dgm:t>
    </dgm:pt>
    <dgm:pt modelId="{8FCE367C-13CB-442C-B1FC-79D239C58B10}" type="sibTrans" cxnId="{BD6B8674-C895-4BAD-908F-11FDE0ADAA2B}">
      <dgm:prSet/>
      <dgm:spPr/>
      <dgm:t>
        <a:bodyPr/>
        <a:lstStyle/>
        <a:p>
          <a:endParaRPr lang="zh-CN" altLang="en-US"/>
        </a:p>
      </dgm:t>
    </dgm:pt>
    <dgm:pt modelId="{5728C63B-AB8D-40D4-BB5A-0E8E5BCC1551}" type="pres">
      <dgm:prSet presAssocID="{2C514FAC-BDC2-4E06-9504-32E915625050}" presName="linear" presStyleCnt="0">
        <dgm:presLayoutVars>
          <dgm:animLvl val="lvl"/>
          <dgm:resizeHandles val="exact"/>
        </dgm:presLayoutVars>
      </dgm:prSet>
      <dgm:spPr/>
      <dgm:t>
        <a:bodyPr/>
        <a:lstStyle/>
        <a:p>
          <a:endParaRPr lang="zh-CN" altLang="en-US"/>
        </a:p>
      </dgm:t>
    </dgm:pt>
    <dgm:pt modelId="{3B5DF223-22FD-4451-825C-AC5A663F01EC}" type="pres">
      <dgm:prSet presAssocID="{DABFB196-2683-432E-92E2-5D66FAC33803}" presName="parentText" presStyleLbl="node1" presStyleIdx="0" presStyleCnt="3">
        <dgm:presLayoutVars>
          <dgm:chMax val="0"/>
          <dgm:bulletEnabled val="1"/>
        </dgm:presLayoutVars>
      </dgm:prSet>
      <dgm:spPr/>
      <dgm:t>
        <a:bodyPr/>
        <a:lstStyle/>
        <a:p>
          <a:endParaRPr lang="zh-CN" altLang="en-US"/>
        </a:p>
      </dgm:t>
    </dgm:pt>
    <dgm:pt modelId="{1F8B18FB-0991-499C-8797-AE19F5315573}" type="pres">
      <dgm:prSet presAssocID="{DABFB196-2683-432E-92E2-5D66FAC33803}" presName="childText" presStyleLbl="revTx" presStyleIdx="0" presStyleCnt="3">
        <dgm:presLayoutVars>
          <dgm:bulletEnabled val="1"/>
        </dgm:presLayoutVars>
      </dgm:prSet>
      <dgm:spPr/>
      <dgm:t>
        <a:bodyPr/>
        <a:lstStyle/>
        <a:p>
          <a:endParaRPr lang="zh-CN" altLang="en-US"/>
        </a:p>
      </dgm:t>
    </dgm:pt>
    <dgm:pt modelId="{0BCE0601-7E82-4BA1-8508-EB273861B892}" type="pres">
      <dgm:prSet presAssocID="{77C593C2-0B1E-4533-8754-4FEFB37D462D}" presName="parentText" presStyleLbl="node1" presStyleIdx="1" presStyleCnt="3">
        <dgm:presLayoutVars>
          <dgm:chMax val="0"/>
          <dgm:bulletEnabled val="1"/>
        </dgm:presLayoutVars>
      </dgm:prSet>
      <dgm:spPr/>
      <dgm:t>
        <a:bodyPr/>
        <a:lstStyle/>
        <a:p>
          <a:endParaRPr lang="zh-CN" altLang="en-US"/>
        </a:p>
      </dgm:t>
    </dgm:pt>
    <dgm:pt modelId="{8843B97D-F8D1-4294-AC4D-B612D8E837B3}" type="pres">
      <dgm:prSet presAssocID="{77C593C2-0B1E-4533-8754-4FEFB37D462D}" presName="childText" presStyleLbl="revTx" presStyleIdx="1" presStyleCnt="3">
        <dgm:presLayoutVars>
          <dgm:bulletEnabled val="1"/>
        </dgm:presLayoutVars>
      </dgm:prSet>
      <dgm:spPr/>
      <dgm:t>
        <a:bodyPr/>
        <a:lstStyle/>
        <a:p>
          <a:endParaRPr lang="zh-CN" altLang="en-US"/>
        </a:p>
      </dgm:t>
    </dgm:pt>
    <dgm:pt modelId="{8FE5A999-CF86-4749-97F6-67824893906A}" type="pres">
      <dgm:prSet presAssocID="{DB98199F-BAC3-4A49-8391-85D225964BC3}" presName="parentText" presStyleLbl="node1" presStyleIdx="2" presStyleCnt="3">
        <dgm:presLayoutVars>
          <dgm:chMax val="0"/>
          <dgm:bulletEnabled val="1"/>
        </dgm:presLayoutVars>
      </dgm:prSet>
      <dgm:spPr/>
      <dgm:t>
        <a:bodyPr/>
        <a:lstStyle/>
        <a:p>
          <a:endParaRPr lang="zh-CN" altLang="en-US"/>
        </a:p>
      </dgm:t>
    </dgm:pt>
    <dgm:pt modelId="{8918025F-F9B7-4CDD-A68C-CBCB25FAE1AE}" type="pres">
      <dgm:prSet presAssocID="{DB98199F-BAC3-4A49-8391-85D225964BC3}" presName="childText" presStyleLbl="revTx" presStyleIdx="2" presStyleCnt="3">
        <dgm:presLayoutVars>
          <dgm:bulletEnabled val="1"/>
        </dgm:presLayoutVars>
      </dgm:prSet>
      <dgm:spPr/>
      <dgm:t>
        <a:bodyPr/>
        <a:lstStyle/>
        <a:p>
          <a:endParaRPr lang="zh-CN" altLang="en-US"/>
        </a:p>
      </dgm:t>
    </dgm:pt>
  </dgm:ptLst>
  <dgm:cxnLst>
    <dgm:cxn modelId="{2AD46F54-787D-44A5-B133-8FE294E5B1B2}" type="presOf" srcId="{0A4EE622-7D16-4F35-8187-18DCB5C4E894}" destId="{8918025F-F9B7-4CDD-A68C-CBCB25FAE1AE}" srcOrd="0" destOrd="2" presId="urn:microsoft.com/office/officeart/2005/8/layout/vList2"/>
    <dgm:cxn modelId="{66D64064-B76D-4322-A651-3D9BAB0AF7DF}" srcId="{DB98199F-BAC3-4A49-8391-85D225964BC3}" destId="{0A4EE622-7D16-4F35-8187-18DCB5C4E894}" srcOrd="2" destOrd="0" parTransId="{1BB24802-5833-4924-9012-C34B2FAC7F31}" sibTransId="{411B5506-DF2D-4019-8903-6C7D6764516A}"/>
    <dgm:cxn modelId="{B2DC2D32-B7D2-4836-922E-F414D2549DE3}" type="presOf" srcId="{96E088F2-99AF-4B61-8A60-BD7C77900F02}" destId="{1F8B18FB-0991-499C-8797-AE19F5315573}" srcOrd="0" destOrd="0" presId="urn:microsoft.com/office/officeart/2005/8/layout/vList2"/>
    <dgm:cxn modelId="{CD3D6AF9-DBBF-4D9E-B651-83F81861042B}" srcId="{77C593C2-0B1E-4533-8754-4FEFB37D462D}" destId="{57125F5F-DD09-4D89-8E55-82FDDCE9503C}" srcOrd="2" destOrd="0" parTransId="{D80E137D-EECB-4F49-8286-8616F512FB2D}" sibTransId="{B73C81B7-BC2C-465D-A052-F8A36B60341E}"/>
    <dgm:cxn modelId="{BC7C7306-5CD6-4EDA-80E0-012975E19574}" type="presOf" srcId="{F5F909F2-B17A-440D-9C95-E833B753B9A8}" destId="{8918025F-F9B7-4CDD-A68C-CBCB25FAE1AE}" srcOrd="0" destOrd="4" presId="urn:microsoft.com/office/officeart/2005/8/layout/vList2"/>
    <dgm:cxn modelId="{0217E583-C1CF-4328-A334-AA86C0467994}" srcId="{77C593C2-0B1E-4533-8754-4FEFB37D462D}" destId="{A1CD2117-E624-4575-A7D4-5CA37E25EC7F}" srcOrd="0" destOrd="0" parTransId="{36CBCFA0-B884-40CB-8649-BEF752DA4FE7}" sibTransId="{31779049-9855-4FC9-B0C2-5EB110D71142}"/>
    <dgm:cxn modelId="{479F949C-2426-42D4-B6EA-1BB68CBA2C8E}" type="presOf" srcId="{A1CD2117-E624-4575-A7D4-5CA37E25EC7F}" destId="{8843B97D-F8D1-4294-AC4D-B612D8E837B3}" srcOrd="0" destOrd="0" presId="urn:microsoft.com/office/officeart/2005/8/layout/vList2"/>
    <dgm:cxn modelId="{BD6B8674-C895-4BAD-908F-11FDE0ADAA2B}" srcId="{DABFB196-2683-432E-92E2-5D66FAC33803}" destId="{96E088F2-99AF-4B61-8A60-BD7C77900F02}" srcOrd="0" destOrd="0" parTransId="{AC99A34D-55E9-4687-A263-7A3DEF0849A7}" sibTransId="{8FCE367C-13CB-442C-B1FC-79D239C58B10}"/>
    <dgm:cxn modelId="{DDA7F446-034A-4416-8844-04753F314976}" type="presOf" srcId="{967A1773-B43F-4443-A17F-0226BBF40F71}" destId="{8918025F-F9B7-4CDD-A68C-CBCB25FAE1AE}" srcOrd="0" destOrd="3" presId="urn:microsoft.com/office/officeart/2005/8/layout/vList2"/>
    <dgm:cxn modelId="{DEECE719-FCC0-4BF8-8287-FFEA53CEDD44}" type="presOf" srcId="{77C593C2-0B1E-4533-8754-4FEFB37D462D}" destId="{0BCE0601-7E82-4BA1-8508-EB273861B892}" srcOrd="0" destOrd="0" presId="urn:microsoft.com/office/officeart/2005/8/layout/vList2"/>
    <dgm:cxn modelId="{6705DFE8-4E60-4694-9A52-7B467D4F07C0}" type="presOf" srcId="{2C514FAC-BDC2-4E06-9504-32E915625050}" destId="{5728C63B-AB8D-40D4-BB5A-0E8E5BCC1551}" srcOrd="0" destOrd="0" presId="urn:microsoft.com/office/officeart/2005/8/layout/vList2"/>
    <dgm:cxn modelId="{DF27059E-86A0-4F2C-99A1-A5AA83CD4B1F}" srcId="{2C514FAC-BDC2-4E06-9504-32E915625050}" destId="{77C593C2-0B1E-4533-8754-4FEFB37D462D}" srcOrd="1" destOrd="0" parTransId="{7CC0D031-3995-42CF-9C10-900C61E8736F}" sibTransId="{F162F3FA-6DD2-4FB1-A233-B0E56C411163}"/>
    <dgm:cxn modelId="{5FB2C51F-0703-4AA8-8CD6-218C7C300B09}" srcId="{DB98199F-BAC3-4A49-8391-85D225964BC3}" destId="{967A1773-B43F-4443-A17F-0226BBF40F71}" srcOrd="3" destOrd="0" parTransId="{A410DBCF-692B-47B7-BFD9-59A06BD06DE0}" sibTransId="{BBF2DC6D-CDC2-4C16-B962-CC1819CA4152}"/>
    <dgm:cxn modelId="{627B6C2B-5968-4926-A874-A60476EA5F2E}" type="presOf" srcId="{57125F5F-DD09-4D89-8E55-82FDDCE9503C}" destId="{8843B97D-F8D1-4294-AC4D-B612D8E837B3}" srcOrd="0" destOrd="2" presId="urn:microsoft.com/office/officeart/2005/8/layout/vList2"/>
    <dgm:cxn modelId="{9528F0F4-BF9B-46F7-A63F-C61E9DC691C4}" srcId="{DB98199F-BAC3-4A49-8391-85D225964BC3}" destId="{8EEDD3F9-6108-4954-B3A9-3B80F88FE654}" srcOrd="0" destOrd="0" parTransId="{89C00D4C-8639-442B-ABE5-C009B6E2903B}" sibTransId="{3C470C0F-7B65-4AD9-8CE7-1730B092EB9C}"/>
    <dgm:cxn modelId="{BEE17533-E388-4791-8922-1A4E3C534DD5}" type="presOf" srcId="{00895C80-043B-4BEF-AE96-7ECE6CD21905}" destId="{8843B97D-F8D1-4294-AC4D-B612D8E837B3}" srcOrd="0" destOrd="1" presId="urn:microsoft.com/office/officeart/2005/8/layout/vList2"/>
    <dgm:cxn modelId="{1ED7B36D-1B18-48CF-9A5A-25AF2270E0E4}" srcId="{2C514FAC-BDC2-4E06-9504-32E915625050}" destId="{DB98199F-BAC3-4A49-8391-85D225964BC3}" srcOrd="2" destOrd="0" parTransId="{5A2D6257-8528-4D56-BD00-ED6734094601}" sibTransId="{F31FC9CF-3F5D-49A5-A443-C073D58DF9D7}"/>
    <dgm:cxn modelId="{0F24649B-708C-42B9-A315-58BE97174523}" type="presOf" srcId="{DB98199F-BAC3-4A49-8391-85D225964BC3}" destId="{8FE5A999-CF86-4749-97F6-67824893906A}" srcOrd="0" destOrd="0" presId="urn:microsoft.com/office/officeart/2005/8/layout/vList2"/>
    <dgm:cxn modelId="{0A3277D5-ED46-4327-8AAF-A685B78E8D42}" srcId="{DB98199F-BAC3-4A49-8391-85D225964BC3}" destId="{F5F909F2-B17A-440D-9C95-E833B753B9A8}" srcOrd="4" destOrd="0" parTransId="{33E527D4-EFE5-43BF-92E5-786911EF5D53}" sibTransId="{842AA879-DBFB-4036-B478-0A92AF1FFC6C}"/>
    <dgm:cxn modelId="{98FCF987-9575-4601-B542-D319D29BB9BA}" srcId="{DB98199F-BAC3-4A49-8391-85D225964BC3}" destId="{253B5675-6447-4D03-8AB0-D847D62C1323}" srcOrd="1" destOrd="0" parTransId="{4AFDA6F1-6724-42E7-9384-232033BA5964}" sibTransId="{D98AB991-0231-49D7-BB71-7327BCD130CD}"/>
    <dgm:cxn modelId="{371D1B4F-5A3B-4AC5-9D28-C3B0D8FF28EF}" srcId="{77C593C2-0B1E-4533-8754-4FEFB37D462D}" destId="{00895C80-043B-4BEF-AE96-7ECE6CD21905}" srcOrd="1" destOrd="0" parTransId="{0903D35D-3D56-453E-8774-FA47A5287AC6}" sibTransId="{17B6C610-B7AD-40DD-8817-68B32E3A1380}"/>
    <dgm:cxn modelId="{D2CA6E3F-D497-4625-A48D-E6AF11C0A72F}" srcId="{2C514FAC-BDC2-4E06-9504-32E915625050}" destId="{DABFB196-2683-432E-92E2-5D66FAC33803}" srcOrd="0" destOrd="0" parTransId="{313D0C07-AC8D-423C-A4C7-DB2A41ACD54E}" sibTransId="{A51D3BA1-C28D-42F9-A499-525F312AD0A1}"/>
    <dgm:cxn modelId="{27EDF7D2-D0CD-481E-AA89-97B5B77BC90F}" type="presOf" srcId="{253B5675-6447-4D03-8AB0-D847D62C1323}" destId="{8918025F-F9B7-4CDD-A68C-CBCB25FAE1AE}" srcOrd="0" destOrd="1" presId="urn:microsoft.com/office/officeart/2005/8/layout/vList2"/>
    <dgm:cxn modelId="{740C6DF2-0088-49BA-826F-F87D341853EE}" type="presOf" srcId="{DABFB196-2683-432E-92E2-5D66FAC33803}" destId="{3B5DF223-22FD-4451-825C-AC5A663F01EC}" srcOrd="0" destOrd="0" presId="urn:microsoft.com/office/officeart/2005/8/layout/vList2"/>
    <dgm:cxn modelId="{92CB928C-4117-4211-B464-1224FA060F17}" type="presOf" srcId="{8EEDD3F9-6108-4954-B3A9-3B80F88FE654}" destId="{8918025F-F9B7-4CDD-A68C-CBCB25FAE1AE}" srcOrd="0" destOrd="0" presId="urn:microsoft.com/office/officeart/2005/8/layout/vList2"/>
    <dgm:cxn modelId="{389B592E-354F-45FA-AC66-34622DEC5564}" type="presParOf" srcId="{5728C63B-AB8D-40D4-BB5A-0E8E5BCC1551}" destId="{3B5DF223-22FD-4451-825C-AC5A663F01EC}" srcOrd="0" destOrd="0" presId="urn:microsoft.com/office/officeart/2005/8/layout/vList2"/>
    <dgm:cxn modelId="{3A7EAE31-A919-4CB8-BAE6-517390D89474}" type="presParOf" srcId="{5728C63B-AB8D-40D4-BB5A-0E8E5BCC1551}" destId="{1F8B18FB-0991-499C-8797-AE19F5315573}" srcOrd="1" destOrd="0" presId="urn:microsoft.com/office/officeart/2005/8/layout/vList2"/>
    <dgm:cxn modelId="{F8CD9D22-2514-4EFD-9D0B-A7917618631F}" type="presParOf" srcId="{5728C63B-AB8D-40D4-BB5A-0E8E5BCC1551}" destId="{0BCE0601-7E82-4BA1-8508-EB273861B892}" srcOrd="2" destOrd="0" presId="urn:microsoft.com/office/officeart/2005/8/layout/vList2"/>
    <dgm:cxn modelId="{2C67DD53-A006-4E94-A85B-252BF16FBEFE}" type="presParOf" srcId="{5728C63B-AB8D-40D4-BB5A-0E8E5BCC1551}" destId="{8843B97D-F8D1-4294-AC4D-B612D8E837B3}" srcOrd="3" destOrd="0" presId="urn:microsoft.com/office/officeart/2005/8/layout/vList2"/>
    <dgm:cxn modelId="{FAEE4DEE-7E8B-4F7F-95C4-A34E718D0658}" type="presParOf" srcId="{5728C63B-AB8D-40D4-BB5A-0E8E5BCC1551}" destId="{8FE5A999-CF86-4749-97F6-67824893906A}" srcOrd="4" destOrd="0" presId="urn:microsoft.com/office/officeart/2005/8/layout/vList2"/>
    <dgm:cxn modelId="{1B78BE3D-5C68-4347-8F97-249720748A03}" type="presParOf" srcId="{5728C63B-AB8D-40D4-BB5A-0E8E5BCC1551}" destId="{8918025F-F9B7-4CDD-A68C-CBCB25FAE1A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F12ED50-C1DE-4E3A-A736-23C456A6FD23}"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zh-CN" altLang="en-US"/>
        </a:p>
      </dgm:t>
    </dgm:pt>
    <dgm:pt modelId="{E8496823-AD7A-45D9-AEB0-83C12EDD445A}">
      <dgm:prSet/>
      <dgm:spPr/>
      <dgm:t>
        <a:bodyPr/>
        <a:lstStyle/>
        <a:p>
          <a:pPr rtl="0"/>
          <a:r>
            <a:rPr lang="zh-CN" smtClean="0"/>
            <a:t>核心概念</a:t>
          </a:r>
          <a:endParaRPr lang="zh-CN"/>
        </a:p>
      </dgm:t>
    </dgm:pt>
    <dgm:pt modelId="{E83DDF94-BB92-4A73-8F5C-B02EBAE6C5B2}" type="parTrans" cxnId="{2CF42836-B263-4527-8B82-46ED04150CA7}">
      <dgm:prSet/>
      <dgm:spPr/>
      <dgm:t>
        <a:bodyPr/>
        <a:lstStyle/>
        <a:p>
          <a:endParaRPr lang="zh-CN" altLang="en-US"/>
        </a:p>
      </dgm:t>
    </dgm:pt>
    <dgm:pt modelId="{1F44E938-9504-4B0E-8BCA-7B7BBF50F809}" type="sibTrans" cxnId="{2CF42836-B263-4527-8B82-46ED04150CA7}">
      <dgm:prSet/>
      <dgm:spPr/>
      <dgm:t>
        <a:bodyPr/>
        <a:lstStyle/>
        <a:p>
          <a:endParaRPr lang="zh-CN" altLang="en-US"/>
        </a:p>
      </dgm:t>
    </dgm:pt>
    <dgm:pt modelId="{4F79DAD2-8010-4FBD-BB05-E1DAC3303E65}">
      <dgm:prSet/>
      <dgm:spPr/>
      <dgm:t>
        <a:bodyPr/>
        <a:lstStyle/>
        <a:p>
          <a:pPr rtl="0"/>
          <a:r>
            <a:rPr lang="en-US" smtClean="0"/>
            <a:t>Agent </a:t>
          </a:r>
          <a:endParaRPr lang="zh-CN"/>
        </a:p>
      </dgm:t>
    </dgm:pt>
    <dgm:pt modelId="{9E98FB5C-382A-4E6D-8B5C-69F8E5E863C2}" type="parTrans" cxnId="{4CDED176-496D-4036-9EAD-D56360FCFF7C}">
      <dgm:prSet/>
      <dgm:spPr/>
      <dgm:t>
        <a:bodyPr/>
        <a:lstStyle/>
        <a:p>
          <a:endParaRPr lang="zh-CN" altLang="en-US"/>
        </a:p>
      </dgm:t>
    </dgm:pt>
    <dgm:pt modelId="{1E1FA185-79B6-4D9C-8DDB-B5474CAE3F94}" type="sibTrans" cxnId="{4CDED176-496D-4036-9EAD-D56360FCFF7C}">
      <dgm:prSet/>
      <dgm:spPr/>
      <dgm:t>
        <a:bodyPr/>
        <a:lstStyle/>
        <a:p>
          <a:endParaRPr lang="zh-CN" altLang="en-US"/>
        </a:p>
      </dgm:t>
    </dgm:pt>
    <dgm:pt modelId="{9918102B-CD36-4C62-95C0-A91393D53689}">
      <dgm:prSet/>
      <dgm:spPr/>
      <dgm:t>
        <a:bodyPr/>
        <a:lstStyle/>
        <a:p>
          <a:pPr rtl="0"/>
          <a:r>
            <a:rPr lang="zh-CN" smtClean="0"/>
            <a:t>基本思路</a:t>
          </a:r>
          <a:endParaRPr lang="zh-CN"/>
        </a:p>
      </dgm:t>
    </dgm:pt>
    <dgm:pt modelId="{89103F36-AD27-447C-8C8C-DF2BACEE5548}" type="parTrans" cxnId="{22413D54-CE95-45F6-8C2C-AA56C3DEECE1}">
      <dgm:prSet/>
      <dgm:spPr/>
      <dgm:t>
        <a:bodyPr/>
        <a:lstStyle/>
        <a:p>
          <a:endParaRPr lang="zh-CN" altLang="en-US"/>
        </a:p>
      </dgm:t>
    </dgm:pt>
    <dgm:pt modelId="{372B9DDC-4AC0-4B87-B241-78698C318ABD}" type="sibTrans" cxnId="{22413D54-CE95-45F6-8C2C-AA56C3DEECE1}">
      <dgm:prSet/>
      <dgm:spPr/>
      <dgm:t>
        <a:bodyPr/>
        <a:lstStyle/>
        <a:p>
          <a:endParaRPr lang="zh-CN" altLang="en-US"/>
        </a:p>
      </dgm:t>
    </dgm:pt>
    <dgm:pt modelId="{F335823C-31DD-480E-916C-E65D53457444}">
      <dgm:prSet/>
      <dgm:spPr/>
      <dgm:t>
        <a:bodyPr/>
        <a:lstStyle/>
        <a:p>
          <a:pPr rtl="0"/>
          <a:r>
            <a:rPr lang="zh-CN" dirty="0" smtClean="0"/>
            <a:t>当</a:t>
          </a:r>
          <a:r>
            <a:rPr lang="en-US" dirty="0" smtClean="0"/>
            <a:t>Agent</a:t>
          </a:r>
          <a:r>
            <a:rPr lang="zh-CN" dirty="0" smtClean="0"/>
            <a:t>在其环境中做出每个动作时，施教者会提供奖赏或惩罚信息，以表示结果状态的正确与否。</a:t>
          </a:r>
          <a:endParaRPr lang="zh-CN" dirty="0"/>
        </a:p>
      </dgm:t>
    </dgm:pt>
    <dgm:pt modelId="{3506DC89-4D54-4BCD-8063-C70AA92D912F}" type="parTrans" cxnId="{CEA8D578-F0FD-4AE0-95E3-55B216CCD5CB}">
      <dgm:prSet/>
      <dgm:spPr/>
      <dgm:t>
        <a:bodyPr/>
        <a:lstStyle/>
        <a:p>
          <a:endParaRPr lang="zh-CN" altLang="en-US"/>
        </a:p>
      </dgm:t>
    </dgm:pt>
    <dgm:pt modelId="{0D310C69-E496-4865-98EF-8503DB8216BD}" type="sibTrans" cxnId="{CEA8D578-F0FD-4AE0-95E3-55B216CCD5CB}">
      <dgm:prSet/>
      <dgm:spPr/>
      <dgm:t>
        <a:bodyPr/>
        <a:lstStyle/>
        <a:p>
          <a:endParaRPr lang="zh-CN" altLang="en-US"/>
        </a:p>
      </dgm:t>
    </dgm:pt>
    <dgm:pt modelId="{DD849989-E23A-46C4-979E-810609E09081}">
      <dgm:prSet/>
      <dgm:spPr/>
      <dgm:t>
        <a:bodyPr/>
        <a:lstStyle/>
        <a:p>
          <a:pPr rtl="0"/>
          <a:r>
            <a:rPr lang="zh-CN" smtClean="0"/>
            <a:t>学习问题的形式化表示方法</a:t>
          </a:r>
          <a:endParaRPr lang="zh-CN"/>
        </a:p>
      </dgm:t>
    </dgm:pt>
    <dgm:pt modelId="{DAF10F34-E08A-4FC8-B8C5-E490C57DD4D6}" type="parTrans" cxnId="{910EA547-8E95-489F-9369-F1B7B3CC794F}">
      <dgm:prSet/>
      <dgm:spPr/>
      <dgm:t>
        <a:bodyPr/>
        <a:lstStyle/>
        <a:p>
          <a:endParaRPr lang="zh-CN" altLang="en-US"/>
        </a:p>
      </dgm:t>
    </dgm:pt>
    <dgm:pt modelId="{D780C411-07EC-40AF-A4EC-43D183146DD2}" type="sibTrans" cxnId="{910EA547-8E95-489F-9369-F1B7B3CC794F}">
      <dgm:prSet/>
      <dgm:spPr/>
      <dgm:t>
        <a:bodyPr/>
        <a:lstStyle/>
        <a:p>
          <a:endParaRPr lang="zh-CN" altLang="en-US"/>
        </a:p>
      </dgm:t>
    </dgm:pt>
    <dgm:pt modelId="{152637FB-58EE-4109-A69A-7AEE57E004E7}">
      <dgm:prSet/>
      <dgm:spPr/>
      <dgm:t>
        <a:bodyPr/>
        <a:lstStyle/>
        <a:p>
          <a:pPr rtl="0"/>
          <a:r>
            <a:rPr lang="zh-CN" smtClean="0"/>
            <a:t>马尔可夫决策过程（</a:t>
          </a:r>
          <a:r>
            <a:rPr lang="en-US" smtClean="0"/>
            <a:t>Markov Decision Process</a:t>
          </a:r>
          <a:r>
            <a:rPr lang="zh-CN" smtClean="0"/>
            <a:t>，</a:t>
          </a:r>
          <a:r>
            <a:rPr lang="en-US" smtClean="0"/>
            <a:t>MDP</a:t>
          </a:r>
          <a:r>
            <a:rPr lang="zh-CN" smtClean="0"/>
            <a:t>）</a:t>
          </a:r>
          <a:endParaRPr lang="zh-CN"/>
        </a:p>
      </dgm:t>
    </dgm:pt>
    <dgm:pt modelId="{DE11FECD-3413-4142-B1EF-41090A93818B}" type="parTrans" cxnId="{987B8762-824F-4257-A1BB-CE6367AEBE9F}">
      <dgm:prSet/>
      <dgm:spPr/>
      <dgm:t>
        <a:bodyPr/>
        <a:lstStyle/>
        <a:p>
          <a:endParaRPr lang="zh-CN" altLang="en-US"/>
        </a:p>
      </dgm:t>
    </dgm:pt>
    <dgm:pt modelId="{9E67B755-95D2-4105-9159-8B80FCBEEDBB}" type="sibTrans" cxnId="{987B8762-824F-4257-A1BB-CE6367AEBE9F}">
      <dgm:prSet/>
      <dgm:spPr/>
      <dgm:t>
        <a:bodyPr/>
        <a:lstStyle/>
        <a:p>
          <a:endParaRPr lang="zh-CN" altLang="en-US"/>
        </a:p>
      </dgm:t>
    </dgm:pt>
    <dgm:pt modelId="{468A6A72-6934-4CEF-97E5-7C86A2B41C5D}">
      <dgm:prSet/>
      <dgm:spPr/>
      <dgm:t>
        <a:bodyPr/>
        <a:lstStyle/>
        <a:p>
          <a:pPr rtl="0"/>
          <a:r>
            <a:rPr lang="zh-CN" smtClean="0"/>
            <a:t>学习策略</a:t>
          </a:r>
          <a:endParaRPr lang="zh-CN"/>
        </a:p>
      </dgm:t>
    </dgm:pt>
    <dgm:pt modelId="{E071A974-F39B-486A-A7AF-2C5463E719A7}" type="parTrans" cxnId="{587DE3B9-338B-4A52-90EF-C349A3F30309}">
      <dgm:prSet/>
      <dgm:spPr/>
      <dgm:t>
        <a:bodyPr/>
        <a:lstStyle/>
        <a:p>
          <a:endParaRPr lang="zh-CN" altLang="en-US"/>
        </a:p>
      </dgm:t>
    </dgm:pt>
    <dgm:pt modelId="{AF9A2367-3044-40B8-B6F5-0D54F12013B1}" type="sibTrans" cxnId="{587DE3B9-338B-4A52-90EF-C349A3F30309}">
      <dgm:prSet/>
      <dgm:spPr/>
      <dgm:t>
        <a:bodyPr/>
        <a:lstStyle/>
        <a:p>
          <a:endParaRPr lang="zh-CN" altLang="en-US"/>
        </a:p>
      </dgm:t>
    </dgm:pt>
    <dgm:pt modelId="{F234FB51-084B-48DC-9D47-34B58381A2FC}">
      <dgm:prSet/>
      <dgm:spPr/>
      <dgm:t>
        <a:bodyPr/>
        <a:lstStyle/>
        <a:p>
          <a:pPr rtl="0"/>
          <a:r>
            <a:rPr lang="en-US" i="1" smtClean="0"/>
            <a:t>Q</a:t>
          </a:r>
          <a:r>
            <a:rPr lang="zh-CN" smtClean="0"/>
            <a:t>学习算法</a:t>
          </a:r>
          <a:endParaRPr lang="zh-CN"/>
        </a:p>
      </dgm:t>
    </dgm:pt>
    <dgm:pt modelId="{B10CB1B2-F650-42A0-B8A5-5F5F2662ECEE}" type="parTrans" cxnId="{30B8AA19-B68D-45CD-BED7-F77CBFC3ABE9}">
      <dgm:prSet/>
      <dgm:spPr/>
      <dgm:t>
        <a:bodyPr/>
        <a:lstStyle/>
        <a:p>
          <a:endParaRPr lang="zh-CN" altLang="en-US"/>
        </a:p>
      </dgm:t>
    </dgm:pt>
    <dgm:pt modelId="{9695004B-BE0E-4B22-8D61-C305460F66BF}" type="sibTrans" cxnId="{30B8AA19-B68D-45CD-BED7-F77CBFC3ABE9}">
      <dgm:prSet/>
      <dgm:spPr/>
      <dgm:t>
        <a:bodyPr/>
        <a:lstStyle/>
        <a:p>
          <a:endParaRPr lang="zh-CN" altLang="en-US"/>
        </a:p>
      </dgm:t>
    </dgm:pt>
    <dgm:pt modelId="{0362E470-5272-4C1A-AAB0-2A3279120181}" type="pres">
      <dgm:prSet presAssocID="{FF12ED50-C1DE-4E3A-A736-23C456A6FD23}" presName="linear" presStyleCnt="0">
        <dgm:presLayoutVars>
          <dgm:animLvl val="lvl"/>
          <dgm:resizeHandles val="exact"/>
        </dgm:presLayoutVars>
      </dgm:prSet>
      <dgm:spPr/>
      <dgm:t>
        <a:bodyPr/>
        <a:lstStyle/>
        <a:p>
          <a:endParaRPr lang="zh-CN" altLang="en-US"/>
        </a:p>
      </dgm:t>
    </dgm:pt>
    <dgm:pt modelId="{4D89742F-6841-4E03-8D80-D003E0BEB88E}" type="pres">
      <dgm:prSet presAssocID="{E8496823-AD7A-45D9-AEB0-83C12EDD445A}" presName="parentText" presStyleLbl="node1" presStyleIdx="0" presStyleCnt="4">
        <dgm:presLayoutVars>
          <dgm:chMax val="0"/>
          <dgm:bulletEnabled val="1"/>
        </dgm:presLayoutVars>
      </dgm:prSet>
      <dgm:spPr/>
      <dgm:t>
        <a:bodyPr/>
        <a:lstStyle/>
        <a:p>
          <a:endParaRPr lang="zh-CN" altLang="en-US"/>
        </a:p>
      </dgm:t>
    </dgm:pt>
    <dgm:pt modelId="{75528996-022A-43F7-8CF6-43A1703819C3}" type="pres">
      <dgm:prSet presAssocID="{E8496823-AD7A-45D9-AEB0-83C12EDD445A}" presName="childText" presStyleLbl="revTx" presStyleIdx="0" presStyleCnt="4">
        <dgm:presLayoutVars>
          <dgm:bulletEnabled val="1"/>
        </dgm:presLayoutVars>
      </dgm:prSet>
      <dgm:spPr/>
      <dgm:t>
        <a:bodyPr/>
        <a:lstStyle/>
        <a:p>
          <a:endParaRPr lang="zh-CN" altLang="en-US"/>
        </a:p>
      </dgm:t>
    </dgm:pt>
    <dgm:pt modelId="{AF8E7612-0F83-40A6-B0D9-84580FA74A4B}" type="pres">
      <dgm:prSet presAssocID="{9918102B-CD36-4C62-95C0-A91393D53689}" presName="parentText" presStyleLbl="node1" presStyleIdx="1" presStyleCnt="4">
        <dgm:presLayoutVars>
          <dgm:chMax val="0"/>
          <dgm:bulletEnabled val="1"/>
        </dgm:presLayoutVars>
      </dgm:prSet>
      <dgm:spPr/>
      <dgm:t>
        <a:bodyPr/>
        <a:lstStyle/>
        <a:p>
          <a:endParaRPr lang="zh-CN" altLang="en-US"/>
        </a:p>
      </dgm:t>
    </dgm:pt>
    <dgm:pt modelId="{BB5B48B1-125F-4264-8D12-9036ADD10616}" type="pres">
      <dgm:prSet presAssocID="{9918102B-CD36-4C62-95C0-A91393D53689}" presName="childText" presStyleLbl="revTx" presStyleIdx="1" presStyleCnt="4">
        <dgm:presLayoutVars>
          <dgm:bulletEnabled val="1"/>
        </dgm:presLayoutVars>
      </dgm:prSet>
      <dgm:spPr/>
      <dgm:t>
        <a:bodyPr/>
        <a:lstStyle/>
        <a:p>
          <a:endParaRPr lang="zh-CN" altLang="en-US"/>
        </a:p>
      </dgm:t>
    </dgm:pt>
    <dgm:pt modelId="{D7539B36-E10A-44E8-A903-4B142F083F3A}" type="pres">
      <dgm:prSet presAssocID="{DD849989-E23A-46C4-979E-810609E09081}" presName="parentText" presStyleLbl="node1" presStyleIdx="2" presStyleCnt="4">
        <dgm:presLayoutVars>
          <dgm:chMax val="0"/>
          <dgm:bulletEnabled val="1"/>
        </dgm:presLayoutVars>
      </dgm:prSet>
      <dgm:spPr/>
      <dgm:t>
        <a:bodyPr/>
        <a:lstStyle/>
        <a:p>
          <a:endParaRPr lang="zh-CN" altLang="en-US"/>
        </a:p>
      </dgm:t>
    </dgm:pt>
    <dgm:pt modelId="{6112E054-3ABC-4B4C-89B8-D995AE1C2A12}" type="pres">
      <dgm:prSet presAssocID="{DD849989-E23A-46C4-979E-810609E09081}" presName="childText" presStyleLbl="revTx" presStyleIdx="2" presStyleCnt="4">
        <dgm:presLayoutVars>
          <dgm:bulletEnabled val="1"/>
        </dgm:presLayoutVars>
      </dgm:prSet>
      <dgm:spPr/>
      <dgm:t>
        <a:bodyPr/>
        <a:lstStyle/>
        <a:p>
          <a:endParaRPr lang="zh-CN" altLang="en-US"/>
        </a:p>
      </dgm:t>
    </dgm:pt>
    <dgm:pt modelId="{77C6EC1F-5A32-4D8E-A415-3B0DA5C7A44B}" type="pres">
      <dgm:prSet presAssocID="{468A6A72-6934-4CEF-97E5-7C86A2B41C5D}" presName="parentText" presStyleLbl="node1" presStyleIdx="3" presStyleCnt="4">
        <dgm:presLayoutVars>
          <dgm:chMax val="0"/>
          <dgm:bulletEnabled val="1"/>
        </dgm:presLayoutVars>
      </dgm:prSet>
      <dgm:spPr/>
      <dgm:t>
        <a:bodyPr/>
        <a:lstStyle/>
        <a:p>
          <a:endParaRPr lang="zh-CN" altLang="en-US"/>
        </a:p>
      </dgm:t>
    </dgm:pt>
    <dgm:pt modelId="{988BEFDD-56C9-499A-941C-C15C10159804}" type="pres">
      <dgm:prSet presAssocID="{468A6A72-6934-4CEF-97E5-7C86A2B41C5D}" presName="childText" presStyleLbl="revTx" presStyleIdx="3" presStyleCnt="4">
        <dgm:presLayoutVars>
          <dgm:bulletEnabled val="1"/>
        </dgm:presLayoutVars>
      </dgm:prSet>
      <dgm:spPr/>
      <dgm:t>
        <a:bodyPr/>
        <a:lstStyle/>
        <a:p>
          <a:endParaRPr lang="zh-CN" altLang="en-US"/>
        </a:p>
      </dgm:t>
    </dgm:pt>
  </dgm:ptLst>
  <dgm:cxnLst>
    <dgm:cxn modelId="{587DE3B9-338B-4A52-90EF-C349A3F30309}" srcId="{FF12ED50-C1DE-4E3A-A736-23C456A6FD23}" destId="{468A6A72-6934-4CEF-97E5-7C86A2B41C5D}" srcOrd="3" destOrd="0" parTransId="{E071A974-F39B-486A-A7AF-2C5463E719A7}" sibTransId="{AF9A2367-3044-40B8-B6F5-0D54F12013B1}"/>
    <dgm:cxn modelId="{7B31BB5C-94FB-4DC3-AE24-4584893C319D}" type="presOf" srcId="{DD849989-E23A-46C4-979E-810609E09081}" destId="{D7539B36-E10A-44E8-A903-4B142F083F3A}" srcOrd="0" destOrd="0" presId="urn:microsoft.com/office/officeart/2005/8/layout/vList2"/>
    <dgm:cxn modelId="{2C992524-3BDE-46B2-8476-500A082E9851}" type="presOf" srcId="{E8496823-AD7A-45D9-AEB0-83C12EDD445A}" destId="{4D89742F-6841-4E03-8D80-D003E0BEB88E}" srcOrd="0" destOrd="0" presId="urn:microsoft.com/office/officeart/2005/8/layout/vList2"/>
    <dgm:cxn modelId="{987B8762-824F-4257-A1BB-CE6367AEBE9F}" srcId="{DD849989-E23A-46C4-979E-810609E09081}" destId="{152637FB-58EE-4109-A69A-7AEE57E004E7}" srcOrd="0" destOrd="0" parTransId="{DE11FECD-3413-4142-B1EF-41090A93818B}" sibTransId="{9E67B755-95D2-4105-9159-8B80FCBEEDBB}"/>
    <dgm:cxn modelId="{CEA8D578-F0FD-4AE0-95E3-55B216CCD5CB}" srcId="{9918102B-CD36-4C62-95C0-A91393D53689}" destId="{F335823C-31DD-480E-916C-E65D53457444}" srcOrd="0" destOrd="0" parTransId="{3506DC89-4D54-4BCD-8063-C70AA92D912F}" sibTransId="{0D310C69-E496-4865-98EF-8503DB8216BD}"/>
    <dgm:cxn modelId="{8B0F4652-7B9F-4398-B020-3161D9CFFAB8}" type="presOf" srcId="{468A6A72-6934-4CEF-97E5-7C86A2B41C5D}" destId="{77C6EC1F-5A32-4D8E-A415-3B0DA5C7A44B}" srcOrd="0" destOrd="0" presId="urn:microsoft.com/office/officeart/2005/8/layout/vList2"/>
    <dgm:cxn modelId="{910EA547-8E95-489F-9369-F1B7B3CC794F}" srcId="{FF12ED50-C1DE-4E3A-A736-23C456A6FD23}" destId="{DD849989-E23A-46C4-979E-810609E09081}" srcOrd="2" destOrd="0" parTransId="{DAF10F34-E08A-4FC8-B8C5-E490C57DD4D6}" sibTransId="{D780C411-07EC-40AF-A4EC-43D183146DD2}"/>
    <dgm:cxn modelId="{09F5AFBD-45E8-4FC7-902C-A81EA23D4139}" type="presOf" srcId="{4F79DAD2-8010-4FBD-BB05-E1DAC3303E65}" destId="{75528996-022A-43F7-8CF6-43A1703819C3}" srcOrd="0" destOrd="0" presId="urn:microsoft.com/office/officeart/2005/8/layout/vList2"/>
    <dgm:cxn modelId="{CBEAED12-038C-47E2-B984-549C6DC2859A}" type="presOf" srcId="{9918102B-CD36-4C62-95C0-A91393D53689}" destId="{AF8E7612-0F83-40A6-B0D9-84580FA74A4B}" srcOrd="0" destOrd="0" presId="urn:microsoft.com/office/officeart/2005/8/layout/vList2"/>
    <dgm:cxn modelId="{4CDED176-496D-4036-9EAD-D56360FCFF7C}" srcId="{E8496823-AD7A-45D9-AEB0-83C12EDD445A}" destId="{4F79DAD2-8010-4FBD-BB05-E1DAC3303E65}" srcOrd="0" destOrd="0" parTransId="{9E98FB5C-382A-4E6D-8B5C-69F8E5E863C2}" sibTransId="{1E1FA185-79B6-4D9C-8DDB-B5474CAE3F94}"/>
    <dgm:cxn modelId="{B308A0F7-4E4D-4E49-98F1-AF7E41E5A700}" type="presOf" srcId="{F335823C-31DD-480E-916C-E65D53457444}" destId="{BB5B48B1-125F-4264-8D12-9036ADD10616}" srcOrd="0" destOrd="0" presId="urn:microsoft.com/office/officeart/2005/8/layout/vList2"/>
    <dgm:cxn modelId="{CD7F8666-0291-4CBC-8619-943712AA04B9}" type="presOf" srcId="{F234FB51-084B-48DC-9D47-34B58381A2FC}" destId="{988BEFDD-56C9-499A-941C-C15C10159804}" srcOrd="0" destOrd="0" presId="urn:microsoft.com/office/officeart/2005/8/layout/vList2"/>
    <dgm:cxn modelId="{22413D54-CE95-45F6-8C2C-AA56C3DEECE1}" srcId="{FF12ED50-C1DE-4E3A-A736-23C456A6FD23}" destId="{9918102B-CD36-4C62-95C0-A91393D53689}" srcOrd="1" destOrd="0" parTransId="{89103F36-AD27-447C-8C8C-DF2BACEE5548}" sibTransId="{372B9DDC-4AC0-4B87-B241-78698C318ABD}"/>
    <dgm:cxn modelId="{30B8AA19-B68D-45CD-BED7-F77CBFC3ABE9}" srcId="{468A6A72-6934-4CEF-97E5-7C86A2B41C5D}" destId="{F234FB51-084B-48DC-9D47-34B58381A2FC}" srcOrd="0" destOrd="0" parTransId="{B10CB1B2-F650-42A0-B8A5-5F5F2662ECEE}" sibTransId="{9695004B-BE0E-4B22-8D61-C305460F66BF}"/>
    <dgm:cxn modelId="{A6AE2131-DCF4-4B3D-852F-D92542934761}" type="presOf" srcId="{FF12ED50-C1DE-4E3A-A736-23C456A6FD23}" destId="{0362E470-5272-4C1A-AAB0-2A3279120181}" srcOrd="0" destOrd="0" presId="urn:microsoft.com/office/officeart/2005/8/layout/vList2"/>
    <dgm:cxn modelId="{2CF42836-B263-4527-8B82-46ED04150CA7}" srcId="{FF12ED50-C1DE-4E3A-A736-23C456A6FD23}" destId="{E8496823-AD7A-45D9-AEB0-83C12EDD445A}" srcOrd="0" destOrd="0" parTransId="{E83DDF94-BB92-4A73-8F5C-B02EBAE6C5B2}" sibTransId="{1F44E938-9504-4B0E-8BCA-7B7BBF50F809}"/>
    <dgm:cxn modelId="{69208D58-6A75-43E2-9D75-28416DF280AA}" type="presOf" srcId="{152637FB-58EE-4109-A69A-7AEE57E004E7}" destId="{6112E054-3ABC-4B4C-89B8-D995AE1C2A12}" srcOrd="0" destOrd="0" presId="urn:microsoft.com/office/officeart/2005/8/layout/vList2"/>
    <dgm:cxn modelId="{EEC382BF-C488-4DEE-AA21-D47463278A60}" type="presParOf" srcId="{0362E470-5272-4C1A-AAB0-2A3279120181}" destId="{4D89742F-6841-4E03-8D80-D003E0BEB88E}" srcOrd="0" destOrd="0" presId="urn:microsoft.com/office/officeart/2005/8/layout/vList2"/>
    <dgm:cxn modelId="{BCC7B994-3816-4622-8C7A-9ECE5D5BEDE2}" type="presParOf" srcId="{0362E470-5272-4C1A-AAB0-2A3279120181}" destId="{75528996-022A-43F7-8CF6-43A1703819C3}" srcOrd="1" destOrd="0" presId="urn:microsoft.com/office/officeart/2005/8/layout/vList2"/>
    <dgm:cxn modelId="{57B007C4-CF70-4913-98AD-0EAC0C9FDFDF}" type="presParOf" srcId="{0362E470-5272-4C1A-AAB0-2A3279120181}" destId="{AF8E7612-0F83-40A6-B0D9-84580FA74A4B}" srcOrd="2" destOrd="0" presId="urn:microsoft.com/office/officeart/2005/8/layout/vList2"/>
    <dgm:cxn modelId="{EE20CB64-16D7-4278-8EB4-6807D2557D0C}" type="presParOf" srcId="{0362E470-5272-4C1A-AAB0-2A3279120181}" destId="{BB5B48B1-125F-4264-8D12-9036ADD10616}" srcOrd="3" destOrd="0" presId="urn:microsoft.com/office/officeart/2005/8/layout/vList2"/>
    <dgm:cxn modelId="{1B240BD1-FB81-4922-ADC6-36E9475BDA79}" type="presParOf" srcId="{0362E470-5272-4C1A-AAB0-2A3279120181}" destId="{D7539B36-E10A-44E8-A903-4B142F083F3A}" srcOrd="4" destOrd="0" presId="urn:microsoft.com/office/officeart/2005/8/layout/vList2"/>
    <dgm:cxn modelId="{A1481DC0-1244-4C00-A149-262CCC282BFA}" type="presParOf" srcId="{0362E470-5272-4C1A-AAB0-2A3279120181}" destId="{6112E054-3ABC-4B4C-89B8-D995AE1C2A12}" srcOrd="5" destOrd="0" presId="urn:microsoft.com/office/officeart/2005/8/layout/vList2"/>
    <dgm:cxn modelId="{41A94553-8817-4927-B1A2-7A28FEA86E89}" type="presParOf" srcId="{0362E470-5272-4C1A-AAB0-2A3279120181}" destId="{77C6EC1F-5A32-4D8E-A415-3B0DA5C7A44B}" srcOrd="6" destOrd="0" presId="urn:microsoft.com/office/officeart/2005/8/layout/vList2"/>
    <dgm:cxn modelId="{9FB9E6CF-64FB-4FE7-9CC0-0B75682A258D}" type="presParOf" srcId="{0362E470-5272-4C1A-AAB0-2A3279120181}" destId="{988BEFDD-56C9-499A-941C-C15C10159804}"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数据科学理论与实践</a:t>
          </a:r>
          <a:endParaRPr lang="zh-CN" altLang="en-US" dirty="0">
            <a:solidFill>
              <a:sysClr val="window" lastClr="FFFFFF"/>
            </a:solidFill>
            <a:latin typeface="Arial"/>
            <a:ea typeface="宋体"/>
            <a:cs typeface="+mn-cs"/>
          </a:endParaRP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朝乐门</a:t>
          </a:r>
          <a:endParaRPr lang="zh-CN" altLang="en-US" dirty="0">
            <a:solidFill>
              <a:sysClr val="window" lastClr="FFFFFF"/>
            </a:solidFill>
            <a:latin typeface="Arial"/>
            <a:ea typeface="宋体"/>
            <a:cs typeface="+mn-cs"/>
          </a:endParaRP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2017</a:t>
          </a:r>
          <a:endParaRPr lang="zh-CN" altLang="en-US">
            <a:solidFill>
              <a:sysClr val="window" lastClr="FFFFFF"/>
            </a:solidFill>
            <a:latin typeface="Arial"/>
            <a:ea typeface="宋体"/>
            <a:cs typeface="+mn-cs"/>
          </a:endParaRPr>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a:t>
          </a:r>
          <a:endParaRPr lang="zh-CN" altLang="en-US" dirty="0">
            <a:solidFill>
              <a:sysClr val="window" lastClr="FFFFFF"/>
            </a:solidFill>
            <a:latin typeface="Arial"/>
            <a:ea typeface="宋体"/>
            <a:cs typeface="+mn-cs"/>
          </a:endParaRP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朝乐门</a:t>
          </a:r>
          <a:endParaRPr lang="zh-CN" altLang="en-US">
            <a:solidFill>
              <a:sysClr val="window" lastClr="FFFFFF"/>
            </a:solidFill>
            <a:latin typeface="Arial"/>
            <a:ea typeface="宋体"/>
            <a:cs typeface="+mn-cs"/>
          </a:endParaRP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2016</a:t>
          </a:r>
          <a:endParaRPr lang="zh-CN" altLang="en-US">
            <a:solidFill>
              <a:sysClr val="window" lastClr="FFFFFF"/>
            </a:solidFill>
            <a:latin typeface="Arial"/>
            <a:ea typeface="宋体"/>
            <a:cs typeface="+mn-cs"/>
          </a:endParaRPr>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8F16395-48AC-4722-8A8B-0C8C47CFFA70}" type="presOf" srcId="{06752CE7-F311-484C-8833-40EDDFF21212}" destId="{5D574384-C148-40CE-BD76-F745C6D74BAB}" srcOrd="0" destOrd="1" presId="urn:microsoft.com/office/officeart/2008/layout/AlternatingPictureBlocks"/>
    <dgm:cxn modelId="{3969B051-8CB9-4551-BDCD-E0AEA26B98CE}" type="presOf" srcId="{EC7E6864-BE67-4FD5-8915-3AD7352F395E}" destId="{5D574384-C148-40CE-BD76-F745C6D74BAB}" srcOrd="0" destOrd="0"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2486FC2-2F60-4F6A-9A2F-B7960610E589}"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zh-CN" altLang="en-US"/>
        </a:p>
      </dgm:t>
    </dgm:pt>
    <dgm:pt modelId="{3CA2F24D-5FF4-4C40-AF49-5D2A577E0F6A}">
      <dgm:prSet/>
      <dgm:spPr/>
      <dgm:t>
        <a:bodyPr/>
        <a:lstStyle/>
        <a:p>
          <a:pPr rtl="0"/>
          <a:r>
            <a:rPr lang="zh-CN" b="1" smtClean="0"/>
            <a:t>学好本章的重要意义</a:t>
          </a:r>
          <a:endParaRPr lang="zh-CN"/>
        </a:p>
      </dgm:t>
    </dgm:pt>
    <dgm:pt modelId="{421B6586-D028-4500-8DEB-6C029FE8E966}" type="parTrans" cxnId="{017FDFD1-4D48-4E77-83A0-8F0D2EF30D59}">
      <dgm:prSet/>
      <dgm:spPr/>
      <dgm:t>
        <a:bodyPr/>
        <a:lstStyle/>
        <a:p>
          <a:endParaRPr lang="zh-CN" altLang="en-US"/>
        </a:p>
      </dgm:t>
    </dgm:pt>
    <dgm:pt modelId="{2FB61700-3DC2-4315-B0FD-5F51A660976E}" type="sibTrans" cxnId="{017FDFD1-4D48-4E77-83A0-8F0D2EF30D59}">
      <dgm:prSet/>
      <dgm:spPr/>
      <dgm:t>
        <a:bodyPr/>
        <a:lstStyle/>
        <a:p>
          <a:endParaRPr lang="zh-CN" altLang="en-US"/>
        </a:p>
      </dgm:t>
    </dgm:pt>
    <dgm:pt modelId="{E2571AAD-5235-44DE-86BA-CC94914B70A1}">
      <dgm:prSet/>
      <dgm:spPr/>
      <dgm:t>
        <a:bodyPr/>
        <a:lstStyle/>
        <a:p>
          <a:pPr rtl="0"/>
          <a:r>
            <a:rPr lang="zh-CN" smtClean="0"/>
            <a:t>兴趣和信心的学好一门课程的根本保障。学习者对数据科学的理论基础——统计学和机器学的印象会直接影响学习数据科学的兴趣与信心。本章从数据科学视角梳理了这些基础理论的知识体系，目的在于帮助读者快速重构自己的知识体系，提升学习的信心和兴趣。</a:t>
          </a:r>
          <a:endParaRPr lang="zh-CN"/>
        </a:p>
      </dgm:t>
    </dgm:pt>
    <dgm:pt modelId="{0E5D0D7A-0936-4E2C-A3E5-D3615A21368D}" type="parTrans" cxnId="{52BC864E-E3E1-4FB4-8C12-C8E76689A568}">
      <dgm:prSet/>
      <dgm:spPr/>
      <dgm:t>
        <a:bodyPr/>
        <a:lstStyle/>
        <a:p>
          <a:endParaRPr lang="zh-CN" altLang="en-US"/>
        </a:p>
      </dgm:t>
    </dgm:pt>
    <dgm:pt modelId="{4CD49604-4C5B-4789-9A26-D7619C5443D9}" type="sibTrans" cxnId="{52BC864E-E3E1-4FB4-8C12-C8E76689A568}">
      <dgm:prSet/>
      <dgm:spPr/>
      <dgm:t>
        <a:bodyPr/>
        <a:lstStyle/>
        <a:p>
          <a:endParaRPr lang="zh-CN" altLang="en-US"/>
        </a:p>
      </dgm:t>
    </dgm:pt>
    <dgm:pt modelId="{D23EF601-CEF9-4A15-BD03-D7B84EC0756F}">
      <dgm:prSet/>
      <dgm:spPr/>
      <dgm:t>
        <a:bodyPr/>
        <a:lstStyle/>
        <a:p>
          <a:pPr rtl="0"/>
          <a:r>
            <a:rPr lang="zh-CN" b="1" smtClean="0"/>
            <a:t>继续学习方法</a:t>
          </a:r>
          <a:endParaRPr lang="zh-CN"/>
        </a:p>
      </dgm:t>
    </dgm:pt>
    <dgm:pt modelId="{10F36B86-B8EA-4B50-8060-00522B67221F}" type="parTrans" cxnId="{9E415EE2-08AC-49F6-96EE-B9C0F88620AF}">
      <dgm:prSet/>
      <dgm:spPr/>
      <dgm:t>
        <a:bodyPr/>
        <a:lstStyle/>
        <a:p>
          <a:endParaRPr lang="zh-CN" altLang="en-US"/>
        </a:p>
      </dgm:t>
    </dgm:pt>
    <dgm:pt modelId="{27FF89E6-817D-45B3-A6AB-D8B1FEDE8D99}" type="sibTrans" cxnId="{9E415EE2-08AC-49F6-96EE-B9C0F88620AF}">
      <dgm:prSet/>
      <dgm:spPr/>
      <dgm:t>
        <a:bodyPr/>
        <a:lstStyle/>
        <a:p>
          <a:endParaRPr lang="zh-CN" altLang="en-US"/>
        </a:p>
      </dgm:t>
    </dgm:pt>
    <dgm:pt modelId="{F711DDA6-062C-4F4A-8608-1B3B5F2D002F}">
      <dgm:prSet/>
      <dgm:spPr/>
      <dgm:t>
        <a:bodyPr/>
        <a:lstStyle/>
        <a:p>
          <a:pPr rtl="0"/>
          <a:r>
            <a:rPr lang="zh-CN" smtClean="0"/>
            <a:t>很多人害怕统计学和机器学习是因为忽略了它们本有的精彩故事，而取而代之是千篇一律的恐怖故事——“统计学和数学特别难”。其实，统计学和机器学习是很美的，也很容易学习的，如果你能看到每个理论的提出背景故事。详见本书</a:t>
          </a:r>
          <a:r>
            <a:rPr lang="en-US" smtClean="0"/>
            <a:t>3.7</a:t>
          </a:r>
          <a:r>
            <a:rPr lang="zh-CN" smtClean="0"/>
            <a:t>数据可视化中的“为什么很多人害怕数学——数学离开了它的故事之后变得如此恐怖</a:t>
          </a:r>
          <a:r>
            <a:rPr lang="en-US" smtClean="0"/>
            <a:t>”</a:t>
          </a:r>
          <a:r>
            <a:rPr lang="zh-CN" smtClean="0"/>
            <a:t>。</a:t>
          </a:r>
          <a:endParaRPr lang="zh-CN"/>
        </a:p>
      </dgm:t>
    </dgm:pt>
    <dgm:pt modelId="{E774C0E9-C0F4-40A8-B4D4-180B65669B46}" type="parTrans" cxnId="{C52351B6-0E39-40F8-A2D6-4F292C6663D8}">
      <dgm:prSet/>
      <dgm:spPr/>
      <dgm:t>
        <a:bodyPr/>
        <a:lstStyle/>
        <a:p>
          <a:endParaRPr lang="zh-CN" altLang="en-US"/>
        </a:p>
      </dgm:t>
    </dgm:pt>
    <dgm:pt modelId="{C345DD00-5E9A-400B-BDBE-95B674342444}" type="sibTrans" cxnId="{C52351B6-0E39-40F8-A2D6-4F292C6663D8}">
      <dgm:prSet/>
      <dgm:spPr/>
      <dgm:t>
        <a:bodyPr/>
        <a:lstStyle/>
        <a:p>
          <a:endParaRPr lang="zh-CN" altLang="en-US"/>
        </a:p>
      </dgm:t>
    </dgm:pt>
    <dgm:pt modelId="{E508977E-7D23-43F4-8ADC-0E36BAF2B826}">
      <dgm:prSet/>
      <dgm:spPr/>
      <dgm:t>
        <a:bodyPr/>
        <a:lstStyle/>
        <a:p>
          <a:pPr rtl="0"/>
          <a:r>
            <a:rPr lang="zh-CN" b="1" smtClean="0"/>
            <a:t>提醒及注意事项</a:t>
          </a:r>
          <a:endParaRPr lang="zh-CN"/>
        </a:p>
      </dgm:t>
    </dgm:pt>
    <dgm:pt modelId="{D9A0055D-0171-44F9-B4D9-AEAE264F9196}" type="parTrans" cxnId="{D7C3488E-8078-4B42-85E6-82BA7ED88C89}">
      <dgm:prSet/>
      <dgm:spPr/>
      <dgm:t>
        <a:bodyPr/>
        <a:lstStyle/>
        <a:p>
          <a:endParaRPr lang="zh-CN" altLang="en-US"/>
        </a:p>
      </dgm:t>
    </dgm:pt>
    <dgm:pt modelId="{55BB8F9A-F49C-4D2F-B853-D407DA04434E}" type="sibTrans" cxnId="{D7C3488E-8078-4B42-85E6-82BA7ED88C89}">
      <dgm:prSet/>
      <dgm:spPr/>
      <dgm:t>
        <a:bodyPr/>
        <a:lstStyle/>
        <a:p>
          <a:endParaRPr lang="zh-CN" altLang="en-US"/>
        </a:p>
      </dgm:t>
    </dgm:pt>
    <dgm:pt modelId="{948B3DD0-8BC3-453E-8287-F9D0438A2478}">
      <dgm:prSet/>
      <dgm:spPr/>
      <dgm:t>
        <a:bodyPr/>
        <a:lstStyle/>
        <a:p>
          <a:pPr rtl="0"/>
          <a:r>
            <a:rPr lang="zh-CN" smtClean="0"/>
            <a:t>理论基础和基础理论是两个不同的概念，统计学和机器学习是数据科学的理论基础而不是其基础理论</a:t>
          </a:r>
          <a:r>
            <a:rPr lang="en-US" smtClean="0"/>
            <a:t>.</a:t>
          </a:r>
          <a:r>
            <a:rPr lang="zh-CN" smtClean="0"/>
            <a:t>也就是说，数据科学不等于“统计学</a:t>
          </a:r>
          <a:r>
            <a:rPr lang="en-US" smtClean="0"/>
            <a:t>+</a:t>
          </a:r>
          <a:r>
            <a:rPr lang="zh-CN" smtClean="0"/>
            <a:t>机器学习”。因此，数据科学的学习应凸显数据科学本身，而不能仅仅停留在学习统计学和机器学习之上。</a:t>
          </a:r>
          <a:endParaRPr lang="zh-CN"/>
        </a:p>
      </dgm:t>
    </dgm:pt>
    <dgm:pt modelId="{3E623863-D38B-4212-A883-86DDB365651B}" type="parTrans" cxnId="{EE9DC8D3-833D-4893-A7CA-A6C105D4F65D}">
      <dgm:prSet/>
      <dgm:spPr/>
      <dgm:t>
        <a:bodyPr/>
        <a:lstStyle/>
        <a:p>
          <a:endParaRPr lang="zh-CN" altLang="en-US"/>
        </a:p>
      </dgm:t>
    </dgm:pt>
    <dgm:pt modelId="{51B693E3-DA30-4E8B-B0BB-C08B5F241270}" type="sibTrans" cxnId="{EE9DC8D3-833D-4893-A7CA-A6C105D4F65D}">
      <dgm:prSet/>
      <dgm:spPr/>
      <dgm:t>
        <a:bodyPr/>
        <a:lstStyle/>
        <a:p>
          <a:endParaRPr lang="zh-CN" altLang="en-US"/>
        </a:p>
      </dgm:t>
    </dgm:pt>
    <dgm:pt modelId="{BEF11C04-8199-4EB3-BCE2-03E8B991CC4F}">
      <dgm:prSet/>
      <dgm:spPr/>
      <dgm:t>
        <a:bodyPr/>
        <a:lstStyle/>
        <a:p>
          <a:pPr rtl="0"/>
          <a:r>
            <a:rPr lang="zh-CN" b="1" smtClean="0"/>
            <a:t>与其他章节的关系</a:t>
          </a:r>
          <a:endParaRPr lang="zh-CN"/>
        </a:p>
      </dgm:t>
    </dgm:pt>
    <dgm:pt modelId="{5DFB4535-D370-4CBB-99FE-89A3D9106B88}" type="parTrans" cxnId="{1E711C0B-187C-46D8-91E6-0A0C114448F0}">
      <dgm:prSet/>
      <dgm:spPr/>
      <dgm:t>
        <a:bodyPr/>
        <a:lstStyle/>
        <a:p>
          <a:endParaRPr lang="zh-CN" altLang="en-US"/>
        </a:p>
      </dgm:t>
    </dgm:pt>
    <dgm:pt modelId="{8C9A6DA1-D8DE-4128-BFD5-E2ADBAA1D725}" type="sibTrans" cxnId="{1E711C0B-187C-46D8-91E6-0A0C114448F0}">
      <dgm:prSet/>
      <dgm:spPr/>
      <dgm:t>
        <a:bodyPr/>
        <a:lstStyle/>
        <a:p>
          <a:endParaRPr lang="zh-CN" altLang="en-US"/>
        </a:p>
      </dgm:t>
    </dgm:pt>
    <dgm:pt modelId="{74B5E6F2-2947-4D63-8F03-64A688B8F016}">
      <dgm:prSet/>
      <dgm:spPr/>
      <dgm:t>
        <a:bodyPr/>
        <a:lstStyle/>
        <a:p>
          <a:pPr rtl="0"/>
          <a:r>
            <a:rPr lang="zh-CN" smtClean="0"/>
            <a:t>本章是第一章给出的数据科学理论体系的进步详解，为后续章节的学习提供了理论基础。</a:t>
          </a:r>
          <a:endParaRPr lang="zh-CN"/>
        </a:p>
      </dgm:t>
    </dgm:pt>
    <dgm:pt modelId="{D548B905-9C53-47A3-89F2-D9E9C8A6746C}" type="parTrans" cxnId="{1D330391-D931-46A3-A9B1-6494D87F2A0F}">
      <dgm:prSet/>
      <dgm:spPr/>
      <dgm:t>
        <a:bodyPr/>
        <a:lstStyle/>
        <a:p>
          <a:endParaRPr lang="zh-CN" altLang="en-US"/>
        </a:p>
      </dgm:t>
    </dgm:pt>
    <dgm:pt modelId="{CBF53EBA-1965-40AB-836B-10B8BF5903E4}" type="sibTrans" cxnId="{1D330391-D931-46A3-A9B1-6494D87F2A0F}">
      <dgm:prSet/>
      <dgm:spPr/>
      <dgm:t>
        <a:bodyPr/>
        <a:lstStyle/>
        <a:p>
          <a:endParaRPr lang="zh-CN" altLang="en-US"/>
        </a:p>
      </dgm:t>
    </dgm:pt>
    <dgm:pt modelId="{A325C6B4-753B-4AE4-91C4-84349422D579}" type="pres">
      <dgm:prSet presAssocID="{C2486FC2-2F60-4F6A-9A2F-B7960610E589}" presName="Name0" presStyleCnt="0">
        <dgm:presLayoutVars>
          <dgm:dir/>
          <dgm:animLvl val="lvl"/>
          <dgm:resizeHandles val="exact"/>
        </dgm:presLayoutVars>
      </dgm:prSet>
      <dgm:spPr/>
      <dgm:t>
        <a:bodyPr/>
        <a:lstStyle/>
        <a:p>
          <a:endParaRPr lang="zh-CN" altLang="en-US"/>
        </a:p>
      </dgm:t>
    </dgm:pt>
    <dgm:pt modelId="{D6C737C7-E326-456A-A750-4854D9E1BF13}" type="pres">
      <dgm:prSet presAssocID="{3CA2F24D-5FF4-4C40-AF49-5D2A577E0F6A}" presName="composite" presStyleCnt="0"/>
      <dgm:spPr/>
    </dgm:pt>
    <dgm:pt modelId="{727B9073-57C6-41BF-8EF6-292A23E2F20F}" type="pres">
      <dgm:prSet presAssocID="{3CA2F24D-5FF4-4C40-AF49-5D2A577E0F6A}" presName="parTx" presStyleLbl="alignNode1" presStyleIdx="0" presStyleCnt="4">
        <dgm:presLayoutVars>
          <dgm:chMax val="0"/>
          <dgm:chPref val="0"/>
          <dgm:bulletEnabled val="1"/>
        </dgm:presLayoutVars>
      </dgm:prSet>
      <dgm:spPr/>
      <dgm:t>
        <a:bodyPr/>
        <a:lstStyle/>
        <a:p>
          <a:endParaRPr lang="zh-CN" altLang="en-US"/>
        </a:p>
      </dgm:t>
    </dgm:pt>
    <dgm:pt modelId="{2C72E86F-F53A-4E22-9441-3C8AA8BD939D}" type="pres">
      <dgm:prSet presAssocID="{3CA2F24D-5FF4-4C40-AF49-5D2A577E0F6A}" presName="desTx" presStyleLbl="alignAccFollowNode1" presStyleIdx="0" presStyleCnt="4">
        <dgm:presLayoutVars>
          <dgm:bulletEnabled val="1"/>
        </dgm:presLayoutVars>
      </dgm:prSet>
      <dgm:spPr/>
      <dgm:t>
        <a:bodyPr/>
        <a:lstStyle/>
        <a:p>
          <a:endParaRPr lang="zh-CN" altLang="en-US"/>
        </a:p>
      </dgm:t>
    </dgm:pt>
    <dgm:pt modelId="{F463C62D-71FD-4EF3-9F7A-CD900918B801}" type="pres">
      <dgm:prSet presAssocID="{2FB61700-3DC2-4315-B0FD-5F51A660976E}" presName="space" presStyleCnt="0"/>
      <dgm:spPr/>
    </dgm:pt>
    <dgm:pt modelId="{AC7BFDE3-A4F5-4299-B1EB-91A6AEA16B75}" type="pres">
      <dgm:prSet presAssocID="{D23EF601-CEF9-4A15-BD03-D7B84EC0756F}" presName="composite" presStyleCnt="0"/>
      <dgm:spPr/>
    </dgm:pt>
    <dgm:pt modelId="{48C6D7B2-607B-4F19-A4B4-5485A3D3EBF7}" type="pres">
      <dgm:prSet presAssocID="{D23EF601-CEF9-4A15-BD03-D7B84EC0756F}" presName="parTx" presStyleLbl="alignNode1" presStyleIdx="1" presStyleCnt="4">
        <dgm:presLayoutVars>
          <dgm:chMax val="0"/>
          <dgm:chPref val="0"/>
          <dgm:bulletEnabled val="1"/>
        </dgm:presLayoutVars>
      </dgm:prSet>
      <dgm:spPr/>
      <dgm:t>
        <a:bodyPr/>
        <a:lstStyle/>
        <a:p>
          <a:endParaRPr lang="zh-CN" altLang="en-US"/>
        </a:p>
      </dgm:t>
    </dgm:pt>
    <dgm:pt modelId="{79A48653-B857-472C-A221-F6E53AE99261}" type="pres">
      <dgm:prSet presAssocID="{D23EF601-CEF9-4A15-BD03-D7B84EC0756F}" presName="desTx" presStyleLbl="alignAccFollowNode1" presStyleIdx="1" presStyleCnt="4">
        <dgm:presLayoutVars>
          <dgm:bulletEnabled val="1"/>
        </dgm:presLayoutVars>
      </dgm:prSet>
      <dgm:spPr/>
      <dgm:t>
        <a:bodyPr/>
        <a:lstStyle/>
        <a:p>
          <a:endParaRPr lang="zh-CN" altLang="en-US"/>
        </a:p>
      </dgm:t>
    </dgm:pt>
    <dgm:pt modelId="{E8E6C9D8-AF07-47C5-AB5A-4B4538B3EDFE}" type="pres">
      <dgm:prSet presAssocID="{27FF89E6-817D-45B3-A6AB-D8B1FEDE8D99}" presName="space" presStyleCnt="0"/>
      <dgm:spPr/>
    </dgm:pt>
    <dgm:pt modelId="{986A3124-9951-4115-B0D4-361A00DB15A5}" type="pres">
      <dgm:prSet presAssocID="{E508977E-7D23-43F4-8ADC-0E36BAF2B826}" presName="composite" presStyleCnt="0"/>
      <dgm:spPr/>
    </dgm:pt>
    <dgm:pt modelId="{B189A3E6-950E-4393-BD46-C5379B603DC8}" type="pres">
      <dgm:prSet presAssocID="{E508977E-7D23-43F4-8ADC-0E36BAF2B826}" presName="parTx" presStyleLbl="alignNode1" presStyleIdx="2" presStyleCnt="4">
        <dgm:presLayoutVars>
          <dgm:chMax val="0"/>
          <dgm:chPref val="0"/>
          <dgm:bulletEnabled val="1"/>
        </dgm:presLayoutVars>
      </dgm:prSet>
      <dgm:spPr/>
      <dgm:t>
        <a:bodyPr/>
        <a:lstStyle/>
        <a:p>
          <a:endParaRPr lang="zh-CN" altLang="en-US"/>
        </a:p>
      </dgm:t>
    </dgm:pt>
    <dgm:pt modelId="{1EE30680-D88E-4FFF-A745-3F42002AADEC}" type="pres">
      <dgm:prSet presAssocID="{E508977E-7D23-43F4-8ADC-0E36BAF2B826}" presName="desTx" presStyleLbl="alignAccFollowNode1" presStyleIdx="2" presStyleCnt="4">
        <dgm:presLayoutVars>
          <dgm:bulletEnabled val="1"/>
        </dgm:presLayoutVars>
      </dgm:prSet>
      <dgm:spPr/>
      <dgm:t>
        <a:bodyPr/>
        <a:lstStyle/>
        <a:p>
          <a:endParaRPr lang="zh-CN" altLang="en-US"/>
        </a:p>
      </dgm:t>
    </dgm:pt>
    <dgm:pt modelId="{F6202448-3E49-4AFD-AADA-BB9A1A5065F1}" type="pres">
      <dgm:prSet presAssocID="{55BB8F9A-F49C-4D2F-B853-D407DA04434E}" presName="space" presStyleCnt="0"/>
      <dgm:spPr/>
    </dgm:pt>
    <dgm:pt modelId="{BB6418A3-F4D7-4218-AF34-9D731E5001BC}" type="pres">
      <dgm:prSet presAssocID="{BEF11C04-8199-4EB3-BCE2-03E8B991CC4F}" presName="composite" presStyleCnt="0"/>
      <dgm:spPr/>
    </dgm:pt>
    <dgm:pt modelId="{F737815D-171A-44FC-BC64-98EDD157C4DB}" type="pres">
      <dgm:prSet presAssocID="{BEF11C04-8199-4EB3-BCE2-03E8B991CC4F}" presName="parTx" presStyleLbl="alignNode1" presStyleIdx="3" presStyleCnt="4">
        <dgm:presLayoutVars>
          <dgm:chMax val="0"/>
          <dgm:chPref val="0"/>
          <dgm:bulletEnabled val="1"/>
        </dgm:presLayoutVars>
      </dgm:prSet>
      <dgm:spPr/>
      <dgm:t>
        <a:bodyPr/>
        <a:lstStyle/>
        <a:p>
          <a:endParaRPr lang="zh-CN" altLang="en-US"/>
        </a:p>
      </dgm:t>
    </dgm:pt>
    <dgm:pt modelId="{9AD6AD9E-692A-44A7-9E10-9477C0C690CE}" type="pres">
      <dgm:prSet presAssocID="{BEF11C04-8199-4EB3-BCE2-03E8B991CC4F}" presName="desTx" presStyleLbl="alignAccFollowNode1" presStyleIdx="3" presStyleCnt="4">
        <dgm:presLayoutVars>
          <dgm:bulletEnabled val="1"/>
        </dgm:presLayoutVars>
      </dgm:prSet>
      <dgm:spPr/>
      <dgm:t>
        <a:bodyPr/>
        <a:lstStyle/>
        <a:p>
          <a:endParaRPr lang="zh-CN" altLang="en-US"/>
        </a:p>
      </dgm:t>
    </dgm:pt>
  </dgm:ptLst>
  <dgm:cxnLst>
    <dgm:cxn modelId="{7D30D926-61BA-460F-BB6A-8D8773C761BC}" type="presOf" srcId="{948B3DD0-8BC3-453E-8287-F9D0438A2478}" destId="{1EE30680-D88E-4FFF-A745-3F42002AADEC}" srcOrd="0" destOrd="0" presId="urn:microsoft.com/office/officeart/2005/8/layout/hList1"/>
    <dgm:cxn modelId="{C52351B6-0E39-40F8-A2D6-4F292C6663D8}" srcId="{D23EF601-CEF9-4A15-BD03-D7B84EC0756F}" destId="{F711DDA6-062C-4F4A-8608-1B3B5F2D002F}" srcOrd="0" destOrd="0" parTransId="{E774C0E9-C0F4-40A8-B4D4-180B65669B46}" sibTransId="{C345DD00-5E9A-400B-BDBE-95B674342444}"/>
    <dgm:cxn modelId="{D7C3488E-8078-4B42-85E6-82BA7ED88C89}" srcId="{C2486FC2-2F60-4F6A-9A2F-B7960610E589}" destId="{E508977E-7D23-43F4-8ADC-0E36BAF2B826}" srcOrd="2" destOrd="0" parTransId="{D9A0055D-0171-44F9-B4D9-AEAE264F9196}" sibTransId="{55BB8F9A-F49C-4D2F-B853-D407DA04434E}"/>
    <dgm:cxn modelId="{017FDFD1-4D48-4E77-83A0-8F0D2EF30D59}" srcId="{C2486FC2-2F60-4F6A-9A2F-B7960610E589}" destId="{3CA2F24D-5FF4-4C40-AF49-5D2A577E0F6A}" srcOrd="0" destOrd="0" parTransId="{421B6586-D028-4500-8DEB-6C029FE8E966}" sibTransId="{2FB61700-3DC2-4315-B0FD-5F51A660976E}"/>
    <dgm:cxn modelId="{2004FC94-97A4-4382-8926-A26C1EE79C21}" type="presOf" srcId="{D23EF601-CEF9-4A15-BD03-D7B84EC0756F}" destId="{48C6D7B2-607B-4F19-A4B4-5485A3D3EBF7}" srcOrd="0" destOrd="0" presId="urn:microsoft.com/office/officeart/2005/8/layout/hList1"/>
    <dgm:cxn modelId="{2495B008-C22B-403B-A96D-F5D2D12DAFE6}" type="presOf" srcId="{C2486FC2-2F60-4F6A-9A2F-B7960610E589}" destId="{A325C6B4-753B-4AE4-91C4-84349422D579}" srcOrd="0" destOrd="0" presId="urn:microsoft.com/office/officeart/2005/8/layout/hList1"/>
    <dgm:cxn modelId="{23D3CFF6-A95B-4B23-B479-736A6FED53A9}" type="presOf" srcId="{74B5E6F2-2947-4D63-8F03-64A688B8F016}" destId="{9AD6AD9E-692A-44A7-9E10-9477C0C690CE}" srcOrd="0" destOrd="0" presId="urn:microsoft.com/office/officeart/2005/8/layout/hList1"/>
    <dgm:cxn modelId="{D07643DC-D04F-400D-971A-D4D417752DA2}" type="presOf" srcId="{E508977E-7D23-43F4-8ADC-0E36BAF2B826}" destId="{B189A3E6-950E-4393-BD46-C5379B603DC8}" srcOrd="0" destOrd="0" presId="urn:microsoft.com/office/officeart/2005/8/layout/hList1"/>
    <dgm:cxn modelId="{E8A133D1-55CC-406D-9E7C-5A948B2E1F23}" type="presOf" srcId="{F711DDA6-062C-4F4A-8608-1B3B5F2D002F}" destId="{79A48653-B857-472C-A221-F6E53AE99261}" srcOrd="0" destOrd="0" presId="urn:microsoft.com/office/officeart/2005/8/layout/hList1"/>
    <dgm:cxn modelId="{E318A8B7-A788-4488-A33C-92E982C8AFD1}" type="presOf" srcId="{BEF11C04-8199-4EB3-BCE2-03E8B991CC4F}" destId="{F737815D-171A-44FC-BC64-98EDD157C4DB}" srcOrd="0" destOrd="0" presId="urn:microsoft.com/office/officeart/2005/8/layout/hList1"/>
    <dgm:cxn modelId="{9E415EE2-08AC-49F6-96EE-B9C0F88620AF}" srcId="{C2486FC2-2F60-4F6A-9A2F-B7960610E589}" destId="{D23EF601-CEF9-4A15-BD03-D7B84EC0756F}" srcOrd="1" destOrd="0" parTransId="{10F36B86-B8EA-4B50-8060-00522B67221F}" sibTransId="{27FF89E6-817D-45B3-A6AB-D8B1FEDE8D99}"/>
    <dgm:cxn modelId="{26D74983-AD3F-4542-8181-E9E8D8AB9E96}" type="presOf" srcId="{E2571AAD-5235-44DE-86BA-CC94914B70A1}" destId="{2C72E86F-F53A-4E22-9441-3C8AA8BD939D}" srcOrd="0" destOrd="0" presId="urn:microsoft.com/office/officeart/2005/8/layout/hList1"/>
    <dgm:cxn modelId="{1D330391-D931-46A3-A9B1-6494D87F2A0F}" srcId="{BEF11C04-8199-4EB3-BCE2-03E8B991CC4F}" destId="{74B5E6F2-2947-4D63-8F03-64A688B8F016}" srcOrd="0" destOrd="0" parTransId="{D548B905-9C53-47A3-89F2-D9E9C8A6746C}" sibTransId="{CBF53EBA-1965-40AB-836B-10B8BF5903E4}"/>
    <dgm:cxn modelId="{52BC864E-E3E1-4FB4-8C12-C8E76689A568}" srcId="{3CA2F24D-5FF4-4C40-AF49-5D2A577E0F6A}" destId="{E2571AAD-5235-44DE-86BA-CC94914B70A1}" srcOrd="0" destOrd="0" parTransId="{0E5D0D7A-0936-4E2C-A3E5-D3615A21368D}" sibTransId="{4CD49604-4C5B-4789-9A26-D7619C5443D9}"/>
    <dgm:cxn modelId="{BECE127C-EE2C-46A0-A427-FB65D5BC6964}" type="presOf" srcId="{3CA2F24D-5FF4-4C40-AF49-5D2A577E0F6A}" destId="{727B9073-57C6-41BF-8EF6-292A23E2F20F}" srcOrd="0" destOrd="0" presId="urn:microsoft.com/office/officeart/2005/8/layout/hList1"/>
    <dgm:cxn modelId="{1E711C0B-187C-46D8-91E6-0A0C114448F0}" srcId="{C2486FC2-2F60-4F6A-9A2F-B7960610E589}" destId="{BEF11C04-8199-4EB3-BCE2-03E8B991CC4F}" srcOrd="3" destOrd="0" parTransId="{5DFB4535-D370-4CBB-99FE-89A3D9106B88}" sibTransId="{8C9A6DA1-D8DE-4128-BFD5-E2ADBAA1D725}"/>
    <dgm:cxn modelId="{EE9DC8D3-833D-4893-A7CA-A6C105D4F65D}" srcId="{E508977E-7D23-43F4-8ADC-0E36BAF2B826}" destId="{948B3DD0-8BC3-453E-8287-F9D0438A2478}" srcOrd="0" destOrd="0" parTransId="{3E623863-D38B-4212-A883-86DDB365651B}" sibTransId="{51B693E3-DA30-4E8B-B0BB-C08B5F241270}"/>
    <dgm:cxn modelId="{FDEDF2C2-7A91-4077-8658-4503A6A6F4BA}" type="presParOf" srcId="{A325C6B4-753B-4AE4-91C4-84349422D579}" destId="{D6C737C7-E326-456A-A750-4854D9E1BF13}" srcOrd="0" destOrd="0" presId="urn:microsoft.com/office/officeart/2005/8/layout/hList1"/>
    <dgm:cxn modelId="{51101D1E-B57C-4B66-A41B-ADA5D73F8A14}" type="presParOf" srcId="{D6C737C7-E326-456A-A750-4854D9E1BF13}" destId="{727B9073-57C6-41BF-8EF6-292A23E2F20F}" srcOrd="0" destOrd="0" presId="urn:microsoft.com/office/officeart/2005/8/layout/hList1"/>
    <dgm:cxn modelId="{AF80E346-669E-4524-A3F7-B2BC0717F4D8}" type="presParOf" srcId="{D6C737C7-E326-456A-A750-4854D9E1BF13}" destId="{2C72E86F-F53A-4E22-9441-3C8AA8BD939D}" srcOrd="1" destOrd="0" presId="urn:microsoft.com/office/officeart/2005/8/layout/hList1"/>
    <dgm:cxn modelId="{8B958550-8064-431A-B6B3-93A45CA6A0C9}" type="presParOf" srcId="{A325C6B4-753B-4AE4-91C4-84349422D579}" destId="{F463C62D-71FD-4EF3-9F7A-CD900918B801}" srcOrd="1" destOrd="0" presId="urn:microsoft.com/office/officeart/2005/8/layout/hList1"/>
    <dgm:cxn modelId="{F51F6F90-6ED6-41A1-8EB0-CACB82266924}" type="presParOf" srcId="{A325C6B4-753B-4AE4-91C4-84349422D579}" destId="{AC7BFDE3-A4F5-4299-B1EB-91A6AEA16B75}" srcOrd="2" destOrd="0" presId="urn:microsoft.com/office/officeart/2005/8/layout/hList1"/>
    <dgm:cxn modelId="{B92CB7AD-74E0-4839-AD82-92B34D2BD9CB}" type="presParOf" srcId="{AC7BFDE3-A4F5-4299-B1EB-91A6AEA16B75}" destId="{48C6D7B2-607B-4F19-A4B4-5485A3D3EBF7}" srcOrd="0" destOrd="0" presId="urn:microsoft.com/office/officeart/2005/8/layout/hList1"/>
    <dgm:cxn modelId="{4CD19661-BA4C-4086-8765-7D2A0A31658D}" type="presParOf" srcId="{AC7BFDE3-A4F5-4299-B1EB-91A6AEA16B75}" destId="{79A48653-B857-472C-A221-F6E53AE99261}" srcOrd="1" destOrd="0" presId="urn:microsoft.com/office/officeart/2005/8/layout/hList1"/>
    <dgm:cxn modelId="{DA1660E9-43F9-4809-BB63-2BE4C5052A27}" type="presParOf" srcId="{A325C6B4-753B-4AE4-91C4-84349422D579}" destId="{E8E6C9D8-AF07-47C5-AB5A-4B4538B3EDFE}" srcOrd="3" destOrd="0" presId="urn:microsoft.com/office/officeart/2005/8/layout/hList1"/>
    <dgm:cxn modelId="{601003B5-B55A-47DE-B80A-EA5F20726710}" type="presParOf" srcId="{A325C6B4-753B-4AE4-91C4-84349422D579}" destId="{986A3124-9951-4115-B0D4-361A00DB15A5}" srcOrd="4" destOrd="0" presId="urn:microsoft.com/office/officeart/2005/8/layout/hList1"/>
    <dgm:cxn modelId="{8F7FF856-E7B0-4905-9FF6-1054DC9A137C}" type="presParOf" srcId="{986A3124-9951-4115-B0D4-361A00DB15A5}" destId="{B189A3E6-950E-4393-BD46-C5379B603DC8}" srcOrd="0" destOrd="0" presId="urn:microsoft.com/office/officeart/2005/8/layout/hList1"/>
    <dgm:cxn modelId="{B76F0488-8CA3-45C7-B4AA-342F0FF6E9E1}" type="presParOf" srcId="{986A3124-9951-4115-B0D4-361A00DB15A5}" destId="{1EE30680-D88E-4FFF-A745-3F42002AADEC}" srcOrd="1" destOrd="0" presId="urn:microsoft.com/office/officeart/2005/8/layout/hList1"/>
    <dgm:cxn modelId="{26A067E8-3DF7-4998-885F-DEAAA4B98F05}" type="presParOf" srcId="{A325C6B4-753B-4AE4-91C4-84349422D579}" destId="{F6202448-3E49-4AFD-AADA-BB9A1A5065F1}" srcOrd="5" destOrd="0" presId="urn:microsoft.com/office/officeart/2005/8/layout/hList1"/>
    <dgm:cxn modelId="{A146DE16-4643-4195-A51D-188B17C970DF}" type="presParOf" srcId="{A325C6B4-753B-4AE4-91C4-84349422D579}" destId="{BB6418A3-F4D7-4218-AF34-9D731E5001BC}" srcOrd="6" destOrd="0" presId="urn:microsoft.com/office/officeart/2005/8/layout/hList1"/>
    <dgm:cxn modelId="{5197390D-CA31-4BFB-B9BF-FFBCFF037702}" type="presParOf" srcId="{BB6418A3-F4D7-4218-AF34-9D731E5001BC}" destId="{F737815D-171A-44FC-BC64-98EDD157C4DB}" srcOrd="0" destOrd="0" presId="urn:microsoft.com/office/officeart/2005/8/layout/hList1"/>
    <dgm:cxn modelId="{3D6903DF-305E-4EE6-B038-763B38A1BEE9}" type="presParOf" srcId="{BB6418A3-F4D7-4218-AF34-9D731E5001BC}" destId="{9AD6AD9E-692A-44A7-9E10-9477C0C690C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A467F87-0FE1-4E42-9AAE-070C81C91388}"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0670A1C0-40E0-4723-8A59-D76B98DB8C1C}">
      <dgm:prSet/>
      <dgm:spPr/>
      <dgm:t>
        <a:bodyPr/>
        <a:lstStyle/>
        <a:p>
          <a:pPr rtl="0"/>
          <a:r>
            <a:rPr lang="zh-CN" smtClean="0"/>
            <a:t>调查分析</a:t>
          </a:r>
          <a:r>
            <a:rPr lang="en-US" smtClean="0"/>
            <a:t>SPSS Statistics</a:t>
          </a:r>
          <a:r>
            <a:rPr lang="zh-CN" smtClean="0"/>
            <a:t>、</a:t>
          </a:r>
          <a:r>
            <a:rPr lang="en-US" smtClean="0"/>
            <a:t>SPSS Modeler</a:t>
          </a:r>
          <a:r>
            <a:rPr lang="zh-CN" smtClean="0"/>
            <a:t>、</a:t>
          </a:r>
          <a:r>
            <a:rPr lang="en-US" smtClean="0"/>
            <a:t>SPSS Analytic Server</a:t>
          </a:r>
          <a:r>
            <a:rPr lang="zh-CN" smtClean="0"/>
            <a:t>和</a:t>
          </a:r>
          <a:r>
            <a:rPr lang="en-US" smtClean="0"/>
            <a:t>SPSS Catalyst</a:t>
          </a:r>
          <a:r>
            <a:rPr lang="zh-CN" smtClean="0"/>
            <a:t>的区别与联系。</a:t>
          </a:r>
          <a:endParaRPr lang="zh-CN"/>
        </a:p>
      </dgm:t>
    </dgm:pt>
    <dgm:pt modelId="{3A222B55-BE68-4F62-99E0-1083D31C5DA7}" type="parTrans" cxnId="{684A1F3A-D2B8-4B08-9B0E-ECB1A0A33894}">
      <dgm:prSet/>
      <dgm:spPr/>
      <dgm:t>
        <a:bodyPr/>
        <a:lstStyle/>
        <a:p>
          <a:endParaRPr lang="zh-CN" altLang="en-US"/>
        </a:p>
      </dgm:t>
    </dgm:pt>
    <dgm:pt modelId="{648832F0-9842-4E4B-9936-3A300BFC967D}" type="sibTrans" cxnId="{684A1F3A-D2B8-4B08-9B0E-ECB1A0A33894}">
      <dgm:prSet/>
      <dgm:spPr/>
      <dgm:t>
        <a:bodyPr/>
        <a:lstStyle/>
        <a:p>
          <a:endParaRPr lang="zh-CN" altLang="en-US"/>
        </a:p>
      </dgm:t>
    </dgm:pt>
    <dgm:pt modelId="{2DAFFAE9-93EE-43D9-B114-85EE946D342E}">
      <dgm:prSet/>
      <dgm:spPr/>
      <dgm:t>
        <a:bodyPr/>
        <a:lstStyle/>
        <a:p>
          <a:pPr rtl="0"/>
          <a:r>
            <a:rPr lang="zh-CN" smtClean="0"/>
            <a:t>结合自己的专业领域或研究兴趣，调研自己所属领域的统计分析方法、技术与工具。</a:t>
          </a:r>
          <a:endParaRPr lang="zh-CN"/>
        </a:p>
      </dgm:t>
    </dgm:pt>
    <dgm:pt modelId="{DA494BCD-928F-4D01-A0F2-77E979B58C1E}" type="parTrans" cxnId="{59138AF2-360E-4BAC-BE55-1B38DD710A4B}">
      <dgm:prSet/>
      <dgm:spPr/>
      <dgm:t>
        <a:bodyPr/>
        <a:lstStyle/>
        <a:p>
          <a:endParaRPr lang="zh-CN" altLang="en-US"/>
        </a:p>
      </dgm:t>
    </dgm:pt>
    <dgm:pt modelId="{3D093634-B73F-436B-B322-0247ACCB7B92}" type="sibTrans" cxnId="{59138AF2-360E-4BAC-BE55-1B38DD710A4B}">
      <dgm:prSet/>
      <dgm:spPr/>
      <dgm:t>
        <a:bodyPr/>
        <a:lstStyle/>
        <a:p>
          <a:endParaRPr lang="zh-CN" altLang="en-US"/>
        </a:p>
      </dgm:t>
    </dgm:pt>
    <dgm:pt modelId="{669BA957-143D-4247-8DC0-19B543B0D132}">
      <dgm:prSet/>
      <dgm:spPr/>
      <dgm:t>
        <a:bodyPr/>
        <a:lstStyle/>
        <a:p>
          <a:pPr rtl="0"/>
          <a:r>
            <a:rPr lang="zh-CN" smtClean="0"/>
            <a:t>调研常用统计分析工具软件（包括开源系统），并进行对比分析。</a:t>
          </a:r>
          <a:endParaRPr lang="zh-CN"/>
        </a:p>
      </dgm:t>
    </dgm:pt>
    <dgm:pt modelId="{5395C895-ACD7-4382-9EE0-588239170EDF}" type="parTrans" cxnId="{F0737E67-B2F9-47B4-BAFB-BA9A485B1A31}">
      <dgm:prSet/>
      <dgm:spPr/>
      <dgm:t>
        <a:bodyPr/>
        <a:lstStyle/>
        <a:p>
          <a:endParaRPr lang="zh-CN" altLang="en-US"/>
        </a:p>
      </dgm:t>
    </dgm:pt>
    <dgm:pt modelId="{89D2911D-E6CF-4B48-981C-4FE6B3056AF5}" type="sibTrans" cxnId="{F0737E67-B2F9-47B4-BAFB-BA9A485B1A31}">
      <dgm:prSet/>
      <dgm:spPr/>
      <dgm:t>
        <a:bodyPr/>
        <a:lstStyle/>
        <a:p>
          <a:endParaRPr lang="zh-CN" altLang="en-US"/>
        </a:p>
      </dgm:t>
    </dgm:pt>
    <dgm:pt modelId="{4256E195-1BBA-45FB-AC36-195F07A4E27C}">
      <dgm:prSet/>
      <dgm:spPr/>
      <dgm:t>
        <a:bodyPr/>
        <a:lstStyle/>
        <a:p>
          <a:pPr rtl="0"/>
          <a:r>
            <a:rPr lang="zh-CN" smtClean="0"/>
            <a:t>调查并对比分析机器学习领域的国际顶级会议及学术期刊。</a:t>
          </a:r>
          <a:endParaRPr lang="zh-CN"/>
        </a:p>
      </dgm:t>
    </dgm:pt>
    <dgm:pt modelId="{A3EBBC72-FB5B-4710-845C-D646759E9538}" type="parTrans" cxnId="{A67E2399-3B64-4A78-BE38-081A163C71F6}">
      <dgm:prSet/>
      <dgm:spPr/>
      <dgm:t>
        <a:bodyPr/>
        <a:lstStyle/>
        <a:p>
          <a:endParaRPr lang="zh-CN" altLang="en-US"/>
        </a:p>
      </dgm:t>
    </dgm:pt>
    <dgm:pt modelId="{6936945C-9FFC-430F-A154-693E26A5A023}" type="sibTrans" cxnId="{A67E2399-3B64-4A78-BE38-081A163C71F6}">
      <dgm:prSet/>
      <dgm:spPr/>
      <dgm:t>
        <a:bodyPr/>
        <a:lstStyle/>
        <a:p>
          <a:endParaRPr lang="zh-CN" altLang="en-US"/>
        </a:p>
      </dgm:t>
    </dgm:pt>
    <dgm:pt modelId="{82FE1D78-4DB7-4433-B85D-2AADB43CE2F3}">
      <dgm:prSet/>
      <dgm:spPr/>
      <dgm:t>
        <a:bodyPr/>
        <a:lstStyle/>
        <a:p>
          <a:pPr rtl="0"/>
          <a:r>
            <a:rPr lang="zh-CN" smtClean="0"/>
            <a:t>调查并对比分析机器学习开发包</a:t>
          </a:r>
          <a:r>
            <a:rPr lang="en-US" smtClean="0"/>
            <a:t> Open CV</a:t>
          </a:r>
          <a:r>
            <a:rPr lang="zh-CN" smtClean="0"/>
            <a:t>与</a:t>
          </a:r>
          <a:r>
            <a:rPr lang="en-US" smtClean="0"/>
            <a:t>Weka</a:t>
          </a:r>
          <a:r>
            <a:rPr lang="zh-CN" smtClean="0"/>
            <a:t>。</a:t>
          </a:r>
          <a:endParaRPr lang="zh-CN"/>
        </a:p>
      </dgm:t>
    </dgm:pt>
    <dgm:pt modelId="{BE5DD8F1-175B-4513-B637-27C368F5728D}" type="parTrans" cxnId="{B8625B51-A731-4F6E-89AC-E8D17583BA5B}">
      <dgm:prSet/>
      <dgm:spPr/>
      <dgm:t>
        <a:bodyPr/>
        <a:lstStyle/>
        <a:p>
          <a:endParaRPr lang="zh-CN" altLang="en-US"/>
        </a:p>
      </dgm:t>
    </dgm:pt>
    <dgm:pt modelId="{109589DA-51AB-4E15-A8A9-C1724FAFC235}" type="sibTrans" cxnId="{B8625B51-A731-4F6E-89AC-E8D17583BA5B}">
      <dgm:prSet/>
      <dgm:spPr/>
      <dgm:t>
        <a:bodyPr/>
        <a:lstStyle/>
        <a:p>
          <a:endParaRPr lang="zh-CN" altLang="en-US"/>
        </a:p>
      </dgm:t>
    </dgm:pt>
    <dgm:pt modelId="{C24A0AAB-581B-4B81-BB56-C75890549940}">
      <dgm:prSet/>
      <dgm:spPr/>
      <dgm:t>
        <a:bodyPr/>
        <a:lstStyle/>
        <a:p>
          <a:pPr rtl="0"/>
          <a:r>
            <a:rPr lang="zh-CN" smtClean="0"/>
            <a:t>结合自己的专业领域或研究兴趣，调研自己所属领域常用的机器学习方法、技术与工具。</a:t>
          </a:r>
          <a:endParaRPr lang="zh-CN"/>
        </a:p>
      </dgm:t>
    </dgm:pt>
    <dgm:pt modelId="{2D943C94-E0FC-4AFA-A9ED-3883D8692905}" type="parTrans" cxnId="{C3F760A9-AAF9-4625-A122-CDDC44AAF4E5}">
      <dgm:prSet/>
      <dgm:spPr/>
      <dgm:t>
        <a:bodyPr/>
        <a:lstStyle/>
        <a:p>
          <a:endParaRPr lang="zh-CN" altLang="en-US"/>
        </a:p>
      </dgm:t>
    </dgm:pt>
    <dgm:pt modelId="{BE0113D1-FEB6-461A-846A-ACF63191E457}" type="sibTrans" cxnId="{C3F760A9-AAF9-4625-A122-CDDC44AAF4E5}">
      <dgm:prSet/>
      <dgm:spPr/>
      <dgm:t>
        <a:bodyPr/>
        <a:lstStyle/>
        <a:p>
          <a:endParaRPr lang="zh-CN" altLang="en-US"/>
        </a:p>
      </dgm:t>
    </dgm:pt>
    <dgm:pt modelId="{1EA98725-AE33-4C5E-B3F6-BB4C32934189}">
      <dgm:prSet/>
      <dgm:spPr/>
      <dgm:t>
        <a:bodyPr/>
        <a:lstStyle/>
        <a:p>
          <a:pPr rtl="0"/>
          <a:r>
            <a:rPr lang="zh-CN" smtClean="0"/>
            <a:t>调研常用机器学习工具软件（包括开源系统），并进行对比分析。</a:t>
          </a:r>
          <a:endParaRPr lang="zh-CN"/>
        </a:p>
      </dgm:t>
    </dgm:pt>
    <dgm:pt modelId="{5852B880-94C5-4526-8D4D-030CAAE45FA3}" type="parTrans" cxnId="{DBCE9033-6879-4327-A592-E74FBB693046}">
      <dgm:prSet/>
      <dgm:spPr/>
      <dgm:t>
        <a:bodyPr/>
        <a:lstStyle/>
        <a:p>
          <a:endParaRPr lang="zh-CN" altLang="en-US"/>
        </a:p>
      </dgm:t>
    </dgm:pt>
    <dgm:pt modelId="{67FA5585-A2FD-4072-8C98-8B69AFEBAE2F}" type="sibTrans" cxnId="{DBCE9033-6879-4327-A592-E74FBB693046}">
      <dgm:prSet/>
      <dgm:spPr/>
      <dgm:t>
        <a:bodyPr/>
        <a:lstStyle/>
        <a:p>
          <a:endParaRPr lang="zh-CN" altLang="en-US"/>
        </a:p>
      </dgm:t>
    </dgm:pt>
    <dgm:pt modelId="{0592982A-A042-4A65-9830-BA11265A9A8B}">
      <dgm:prSet/>
      <dgm:spPr/>
      <dgm:t>
        <a:bodyPr/>
        <a:lstStyle/>
        <a:p>
          <a:pPr rtl="0"/>
          <a:r>
            <a:rPr lang="zh-CN" smtClean="0"/>
            <a:t>阅读本专题所列出的参考文献，并采用数据统计方法分析该领域的经典文献数据。</a:t>
          </a:r>
          <a:endParaRPr lang="zh-CN"/>
        </a:p>
      </dgm:t>
    </dgm:pt>
    <dgm:pt modelId="{D321D222-05DA-4E40-9D73-63681D09273F}" type="parTrans" cxnId="{250C5D40-489C-46D8-89B1-8AD2200E5A72}">
      <dgm:prSet/>
      <dgm:spPr/>
      <dgm:t>
        <a:bodyPr/>
        <a:lstStyle/>
        <a:p>
          <a:endParaRPr lang="zh-CN" altLang="en-US"/>
        </a:p>
      </dgm:t>
    </dgm:pt>
    <dgm:pt modelId="{6736F3D2-D5E5-44FE-94E1-B7DF4CFEAC8A}" type="sibTrans" cxnId="{250C5D40-489C-46D8-89B1-8AD2200E5A72}">
      <dgm:prSet/>
      <dgm:spPr/>
      <dgm:t>
        <a:bodyPr/>
        <a:lstStyle/>
        <a:p>
          <a:endParaRPr lang="zh-CN" altLang="en-US"/>
        </a:p>
      </dgm:t>
    </dgm:pt>
    <dgm:pt modelId="{73118A7B-5AA8-47EE-A8C9-6DD3747EF6C5}" type="pres">
      <dgm:prSet presAssocID="{7A467F87-0FE1-4E42-9AAE-070C81C91388}" presName="linear" presStyleCnt="0">
        <dgm:presLayoutVars>
          <dgm:animLvl val="lvl"/>
          <dgm:resizeHandles val="exact"/>
        </dgm:presLayoutVars>
      </dgm:prSet>
      <dgm:spPr/>
      <dgm:t>
        <a:bodyPr/>
        <a:lstStyle/>
        <a:p>
          <a:endParaRPr lang="zh-CN" altLang="en-US"/>
        </a:p>
      </dgm:t>
    </dgm:pt>
    <dgm:pt modelId="{7ECA0F90-DC61-4B44-827C-A33D1C772CE8}" type="pres">
      <dgm:prSet presAssocID="{0670A1C0-40E0-4723-8A59-D76B98DB8C1C}" presName="parentText" presStyleLbl="node1" presStyleIdx="0" presStyleCnt="8">
        <dgm:presLayoutVars>
          <dgm:chMax val="0"/>
          <dgm:bulletEnabled val="1"/>
        </dgm:presLayoutVars>
      </dgm:prSet>
      <dgm:spPr/>
      <dgm:t>
        <a:bodyPr/>
        <a:lstStyle/>
        <a:p>
          <a:endParaRPr lang="zh-CN" altLang="en-US"/>
        </a:p>
      </dgm:t>
    </dgm:pt>
    <dgm:pt modelId="{797E1E62-C9A1-4BF7-95B6-C7A71B0D9434}" type="pres">
      <dgm:prSet presAssocID="{648832F0-9842-4E4B-9936-3A300BFC967D}" presName="spacer" presStyleCnt="0"/>
      <dgm:spPr/>
    </dgm:pt>
    <dgm:pt modelId="{F95D2A1B-4661-4482-A8F1-5406B1F6E3F4}" type="pres">
      <dgm:prSet presAssocID="{2DAFFAE9-93EE-43D9-B114-85EE946D342E}" presName="parentText" presStyleLbl="node1" presStyleIdx="1" presStyleCnt="8">
        <dgm:presLayoutVars>
          <dgm:chMax val="0"/>
          <dgm:bulletEnabled val="1"/>
        </dgm:presLayoutVars>
      </dgm:prSet>
      <dgm:spPr/>
      <dgm:t>
        <a:bodyPr/>
        <a:lstStyle/>
        <a:p>
          <a:endParaRPr lang="zh-CN" altLang="en-US"/>
        </a:p>
      </dgm:t>
    </dgm:pt>
    <dgm:pt modelId="{AA56C3FA-1833-4479-BF3B-A75D3C8B0C20}" type="pres">
      <dgm:prSet presAssocID="{3D093634-B73F-436B-B322-0247ACCB7B92}" presName="spacer" presStyleCnt="0"/>
      <dgm:spPr/>
    </dgm:pt>
    <dgm:pt modelId="{D1E3ACE7-7956-44EC-A703-659BD5519C10}" type="pres">
      <dgm:prSet presAssocID="{669BA957-143D-4247-8DC0-19B543B0D132}" presName="parentText" presStyleLbl="node1" presStyleIdx="2" presStyleCnt="8">
        <dgm:presLayoutVars>
          <dgm:chMax val="0"/>
          <dgm:bulletEnabled val="1"/>
        </dgm:presLayoutVars>
      </dgm:prSet>
      <dgm:spPr/>
      <dgm:t>
        <a:bodyPr/>
        <a:lstStyle/>
        <a:p>
          <a:endParaRPr lang="zh-CN" altLang="en-US"/>
        </a:p>
      </dgm:t>
    </dgm:pt>
    <dgm:pt modelId="{B1BB4F69-1389-4F19-8AB2-64DF45E89649}" type="pres">
      <dgm:prSet presAssocID="{89D2911D-E6CF-4B48-981C-4FE6B3056AF5}" presName="spacer" presStyleCnt="0"/>
      <dgm:spPr/>
    </dgm:pt>
    <dgm:pt modelId="{3E2F15B6-5641-4589-B6BE-B63128257BB9}" type="pres">
      <dgm:prSet presAssocID="{4256E195-1BBA-45FB-AC36-195F07A4E27C}" presName="parentText" presStyleLbl="node1" presStyleIdx="3" presStyleCnt="8">
        <dgm:presLayoutVars>
          <dgm:chMax val="0"/>
          <dgm:bulletEnabled val="1"/>
        </dgm:presLayoutVars>
      </dgm:prSet>
      <dgm:spPr/>
      <dgm:t>
        <a:bodyPr/>
        <a:lstStyle/>
        <a:p>
          <a:endParaRPr lang="zh-CN" altLang="en-US"/>
        </a:p>
      </dgm:t>
    </dgm:pt>
    <dgm:pt modelId="{D725BE96-9A40-4BEE-9FFD-D6CE075EDE52}" type="pres">
      <dgm:prSet presAssocID="{6936945C-9FFC-430F-A154-693E26A5A023}" presName="spacer" presStyleCnt="0"/>
      <dgm:spPr/>
    </dgm:pt>
    <dgm:pt modelId="{38E004B2-5D20-4B04-8FC2-B1AC3362C953}" type="pres">
      <dgm:prSet presAssocID="{82FE1D78-4DB7-4433-B85D-2AADB43CE2F3}" presName="parentText" presStyleLbl="node1" presStyleIdx="4" presStyleCnt="8">
        <dgm:presLayoutVars>
          <dgm:chMax val="0"/>
          <dgm:bulletEnabled val="1"/>
        </dgm:presLayoutVars>
      </dgm:prSet>
      <dgm:spPr/>
      <dgm:t>
        <a:bodyPr/>
        <a:lstStyle/>
        <a:p>
          <a:endParaRPr lang="zh-CN" altLang="en-US"/>
        </a:p>
      </dgm:t>
    </dgm:pt>
    <dgm:pt modelId="{DD2E8176-F2DD-44E2-8EEC-2684E280A51D}" type="pres">
      <dgm:prSet presAssocID="{109589DA-51AB-4E15-A8A9-C1724FAFC235}" presName="spacer" presStyleCnt="0"/>
      <dgm:spPr/>
    </dgm:pt>
    <dgm:pt modelId="{425B4343-5597-4FF6-823D-7EC6BF0DBDB4}" type="pres">
      <dgm:prSet presAssocID="{C24A0AAB-581B-4B81-BB56-C75890549940}" presName="parentText" presStyleLbl="node1" presStyleIdx="5" presStyleCnt="8">
        <dgm:presLayoutVars>
          <dgm:chMax val="0"/>
          <dgm:bulletEnabled val="1"/>
        </dgm:presLayoutVars>
      </dgm:prSet>
      <dgm:spPr/>
      <dgm:t>
        <a:bodyPr/>
        <a:lstStyle/>
        <a:p>
          <a:endParaRPr lang="zh-CN" altLang="en-US"/>
        </a:p>
      </dgm:t>
    </dgm:pt>
    <dgm:pt modelId="{945EA532-F9D8-4E6C-ADA0-FBBEC0166668}" type="pres">
      <dgm:prSet presAssocID="{BE0113D1-FEB6-461A-846A-ACF63191E457}" presName="spacer" presStyleCnt="0"/>
      <dgm:spPr/>
    </dgm:pt>
    <dgm:pt modelId="{175B751A-625B-494E-A62D-E76BFC637BDE}" type="pres">
      <dgm:prSet presAssocID="{1EA98725-AE33-4C5E-B3F6-BB4C32934189}" presName="parentText" presStyleLbl="node1" presStyleIdx="6" presStyleCnt="8">
        <dgm:presLayoutVars>
          <dgm:chMax val="0"/>
          <dgm:bulletEnabled val="1"/>
        </dgm:presLayoutVars>
      </dgm:prSet>
      <dgm:spPr/>
      <dgm:t>
        <a:bodyPr/>
        <a:lstStyle/>
        <a:p>
          <a:endParaRPr lang="zh-CN" altLang="en-US"/>
        </a:p>
      </dgm:t>
    </dgm:pt>
    <dgm:pt modelId="{B99941D9-3DD3-4AA1-839A-4DCE693E2307}" type="pres">
      <dgm:prSet presAssocID="{67FA5585-A2FD-4072-8C98-8B69AFEBAE2F}" presName="spacer" presStyleCnt="0"/>
      <dgm:spPr/>
    </dgm:pt>
    <dgm:pt modelId="{A2F91037-39F8-4ED8-B90C-F58FF2555BD3}" type="pres">
      <dgm:prSet presAssocID="{0592982A-A042-4A65-9830-BA11265A9A8B}" presName="parentText" presStyleLbl="node1" presStyleIdx="7" presStyleCnt="8">
        <dgm:presLayoutVars>
          <dgm:chMax val="0"/>
          <dgm:bulletEnabled val="1"/>
        </dgm:presLayoutVars>
      </dgm:prSet>
      <dgm:spPr/>
      <dgm:t>
        <a:bodyPr/>
        <a:lstStyle/>
        <a:p>
          <a:endParaRPr lang="zh-CN" altLang="en-US"/>
        </a:p>
      </dgm:t>
    </dgm:pt>
  </dgm:ptLst>
  <dgm:cxnLst>
    <dgm:cxn modelId="{A0548FC7-EAAD-4F3B-B7FC-B6EBC85C7F7A}" type="presOf" srcId="{1EA98725-AE33-4C5E-B3F6-BB4C32934189}" destId="{175B751A-625B-494E-A62D-E76BFC637BDE}" srcOrd="0" destOrd="0" presId="urn:microsoft.com/office/officeart/2005/8/layout/vList2"/>
    <dgm:cxn modelId="{B0ACDFDE-5502-4F52-B9AE-3E73BC10D69C}" type="presOf" srcId="{669BA957-143D-4247-8DC0-19B543B0D132}" destId="{D1E3ACE7-7956-44EC-A703-659BD5519C10}" srcOrd="0" destOrd="0" presId="urn:microsoft.com/office/officeart/2005/8/layout/vList2"/>
    <dgm:cxn modelId="{0FF149FE-6D19-4E1A-A2C2-686DB425C489}" type="presOf" srcId="{4256E195-1BBA-45FB-AC36-195F07A4E27C}" destId="{3E2F15B6-5641-4589-B6BE-B63128257BB9}" srcOrd="0" destOrd="0" presId="urn:microsoft.com/office/officeart/2005/8/layout/vList2"/>
    <dgm:cxn modelId="{C3F760A9-AAF9-4625-A122-CDDC44AAF4E5}" srcId="{7A467F87-0FE1-4E42-9AAE-070C81C91388}" destId="{C24A0AAB-581B-4B81-BB56-C75890549940}" srcOrd="5" destOrd="0" parTransId="{2D943C94-E0FC-4AFA-A9ED-3883D8692905}" sibTransId="{BE0113D1-FEB6-461A-846A-ACF63191E457}"/>
    <dgm:cxn modelId="{E139289B-36BB-43F2-9641-30695AD362BB}" type="presOf" srcId="{7A467F87-0FE1-4E42-9AAE-070C81C91388}" destId="{73118A7B-5AA8-47EE-A8C9-6DD3747EF6C5}" srcOrd="0" destOrd="0" presId="urn:microsoft.com/office/officeart/2005/8/layout/vList2"/>
    <dgm:cxn modelId="{139A66E5-EFFF-4F18-8C67-2B7893CA058B}" type="presOf" srcId="{82FE1D78-4DB7-4433-B85D-2AADB43CE2F3}" destId="{38E004B2-5D20-4B04-8FC2-B1AC3362C953}" srcOrd="0" destOrd="0" presId="urn:microsoft.com/office/officeart/2005/8/layout/vList2"/>
    <dgm:cxn modelId="{250C5D40-489C-46D8-89B1-8AD2200E5A72}" srcId="{7A467F87-0FE1-4E42-9AAE-070C81C91388}" destId="{0592982A-A042-4A65-9830-BA11265A9A8B}" srcOrd="7" destOrd="0" parTransId="{D321D222-05DA-4E40-9D73-63681D09273F}" sibTransId="{6736F3D2-D5E5-44FE-94E1-B7DF4CFEAC8A}"/>
    <dgm:cxn modelId="{59138AF2-360E-4BAC-BE55-1B38DD710A4B}" srcId="{7A467F87-0FE1-4E42-9AAE-070C81C91388}" destId="{2DAFFAE9-93EE-43D9-B114-85EE946D342E}" srcOrd="1" destOrd="0" parTransId="{DA494BCD-928F-4D01-A0F2-77E979B58C1E}" sibTransId="{3D093634-B73F-436B-B322-0247ACCB7B92}"/>
    <dgm:cxn modelId="{684A1F3A-D2B8-4B08-9B0E-ECB1A0A33894}" srcId="{7A467F87-0FE1-4E42-9AAE-070C81C91388}" destId="{0670A1C0-40E0-4723-8A59-D76B98DB8C1C}" srcOrd="0" destOrd="0" parTransId="{3A222B55-BE68-4F62-99E0-1083D31C5DA7}" sibTransId="{648832F0-9842-4E4B-9936-3A300BFC967D}"/>
    <dgm:cxn modelId="{7A966220-490D-476E-8929-5770AAB546C2}" type="presOf" srcId="{2DAFFAE9-93EE-43D9-B114-85EE946D342E}" destId="{F95D2A1B-4661-4482-A8F1-5406B1F6E3F4}" srcOrd="0" destOrd="0" presId="urn:microsoft.com/office/officeart/2005/8/layout/vList2"/>
    <dgm:cxn modelId="{B8625B51-A731-4F6E-89AC-E8D17583BA5B}" srcId="{7A467F87-0FE1-4E42-9AAE-070C81C91388}" destId="{82FE1D78-4DB7-4433-B85D-2AADB43CE2F3}" srcOrd="4" destOrd="0" parTransId="{BE5DD8F1-175B-4513-B637-27C368F5728D}" sibTransId="{109589DA-51AB-4E15-A8A9-C1724FAFC235}"/>
    <dgm:cxn modelId="{F0737E67-B2F9-47B4-BAFB-BA9A485B1A31}" srcId="{7A467F87-0FE1-4E42-9AAE-070C81C91388}" destId="{669BA957-143D-4247-8DC0-19B543B0D132}" srcOrd="2" destOrd="0" parTransId="{5395C895-ACD7-4382-9EE0-588239170EDF}" sibTransId="{89D2911D-E6CF-4B48-981C-4FE6B3056AF5}"/>
    <dgm:cxn modelId="{DE42F739-DB1C-4D67-89EB-B1F89DFCD0A4}" type="presOf" srcId="{0670A1C0-40E0-4723-8A59-D76B98DB8C1C}" destId="{7ECA0F90-DC61-4B44-827C-A33D1C772CE8}" srcOrd="0" destOrd="0" presId="urn:microsoft.com/office/officeart/2005/8/layout/vList2"/>
    <dgm:cxn modelId="{C72347A2-485D-48F2-874A-FA92D306DF42}" type="presOf" srcId="{C24A0AAB-581B-4B81-BB56-C75890549940}" destId="{425B4343-5597-4FF6-823D-7EC6BF0DBDB4}" srcOrd="0" destOrd="0" presId="urn:microsoft.com/office/officeart/2005/8/layout/vList2"/>
    <dgm:cxn modelId="{A67E2399-3B64-4A78-BE38-081A163C71F6}" srcId="{7A467F87-0FE1-4E42-9AAE-070C81C91388}" destId="{4256E195-1BBA-45FB-AC36-195F07A4E27C}" srcOrd="3" destOrd="0" parTransId="{A3EBBC72-FB5B-4710-845C-D646759E9538}" sibTransId="{6936945C-9FFC-430F-A154-693E26A5A023}"/>
    <dgm:cxn modelId="{DBCE9033-6879-4327-A592-E74FBB693046}" srcId="{7A467F87-0FE1-4E42-9AAE-070C81C91388}" destId="{1EA98725-AE33-4C5E-B3F6-BB4C32934189}" srcOrd="6" destOrd="0" parTransId="{5852B880-94C5-4526-8D4D-030CAAE45FA3}" sibTransId="{67FA5585-A2FD-4072-8C98-8B69AFEBAE2F}"/>
    <dgm:cxn modelId="{DCCD6516-59DC-4E8A-AF7B-4318DC2F011F}" type="presOf" srcId="{0592982A-A042-4A65-9830-BA11265A9A8B}" destId="{A2F91037-39F8-4ED8-B90C-F58FF2555BD3}" srcOrd="0" destOrd="0" presId="urn:microsoft.com/office/officeart/2005/8/layout/vList2"/>
    <dgm:cxn modelId="{10F05F8A-B1BF-47EC-99E9-8D4DB792CA16}" type="presParOf" srcId="{73118A7B-5AA8-47EE-A8C9-6DD3747EF6C5}" destId="{7ECA0F90-DC61-4B44-827C-A33D1C772CE8}" srcOrd="0" destOrd="0" presId="urn:microsoft.com/office/officeart/2005/8/layout/vList2"/>
    <dgm:cxn modelId="{A8D9F61B-5064-4F98-97E3-7FC4AC3BD786}" type="presParOf" srcId="{73118A7B-5AA8-47EE-A8C9-6DD3747EF6C5}" destId="{797E1E62-C9A1-4BF7-95B6-C7A71B0D9434}" srcOrd="1" destOrd="0" presId="urn:microsoft.com/office/officeart/2005/8/layout/vList2"/>
    <dgm:cxn modelId="{5201091D-5197-4821-A16A-78E337FBCD0D}" type="presParOf" srcId="{73118A7B-5AA8-47EE-A8C9-6DD3747EF6C5}" destId="{F95D2A1B-4661-4482-A8F1-5406B1F6E3F4}" srcOrd="2" destOrd="0" presId="urn:microsoft.com/office/officeart/2005/8/layout/vList2"/>
    <dgm:cxn modelId="{EA1D6BD6-6152-463E-B95D-66D76282C23B}" type="presParOf" srcId="{73118A7B-5AA8-47EE-A8C9-6DD3747EF6C5}" destId="{AA56C3FA-1833-4479-BF3B-A75D3C8B0C20}" srcOrd="3" destOrd="0" presId="urn:microsoft.com/office/officeart/2005/8/layout/vList2"/>
    <dgm:cxn modelId="{FF5A2D2E-30E7-4933-9D49-A416E210D156}" type="presParOf" srcId="{73118A7B-5AA8-47EE-A8C9-6DD3747EF6C5}" destId="{D1E3ACE7-7956-44EC-A703-659BD5519C10}" srcOrd="4" destOrd="0" presId="urn:microsoft.com/office/officeart/2005/8/layout/vList2"/>
    <dgm:cxn modelId="{D33E942C-C679-4272-8263-7F9079E23E65}" type="presParOf" srcId="{73118A7B-5AA8-47EE-A8C9-6DD3747EF6C5}" destId="{B1BB4F69-1389-4F19-8AB2-64DF45E89649}" srcOrd="5" destOrd="0" presId="urn:microsoft.com/office/officeart/2005/8/layout/vList2"/>
    <dgm:cxn modelId="{511AF4DC-5FB5-4607-B85C-BDAC31A72765}" type="presParOf" srcId="{73118A7B-5AA8-47EE-A8C9-6DD3747EF6C5}" destId="{3E2F15B6-5641-4589-B6BE-B63128257BB9}" srcOrd="6" destOrd="0" presId="urn:microsoft.com/office/officeart/2005/8/layout/vList2"/>
    <dgm:cxn modelId="{001787E8-FDDF-4A46-BB59-CCC7C30734EE}" type="presParOf" srcId="{73118A7B-5AA8-47EE-A8C9-6DD3747EF6C5}" destId="{D725BE96-9A40-4BEE-9FFD-D6CE075EDE52}" srcOrd="7" destOrd="0" presId="urn:microsoft.com/office/officeart/2005/8/layout/vList2"/>
    <dgm:cxn modelId="{AEEA8B3A-0D81-4DAF-ACB3-FE147F121DBB}" type="presParOf" srcId="{73118A7B-5AA8-47EE-A8C9-6DD3747EF6C5}" destId="{38E004B2-5D20-4B04-8FC2-B1AC3362C953}" srcOrd="8" destOrd="0" presId="urn:microsoft.com/office/officeart/2005/8/layout/vList2"/>
    <dgm:cxn modelId="{1E2AAC14-ED3B-4E74-8270-B0F8E75AA6A6}" type="presParOf" srcId="{73118A7B-5AA8-47EE-A8C9-6DD3747EF6C5}" destId="{DD2E8176-F2DD-44E2-8EEC-2684E280A51D}" srcOrd="9" destOrd="0" presId="urn:microsoft.com/office/officeart/2005/8/layout/vList2"/>
    <dgm:cxn modelId="{B8D1D370-DAB8-4D16-8B93-3DABF0D68C9B}" type="presParOf" srcId="{73118A7B-5AA8-47EE-A8C9-6DD3747EF6C5}" destId="{425B4343-5597-4FF6-823D-7EC6BF0DBDB4}" srcOrd="10" destOrd="0" presId="urn:microsoft.com/office/officeart/2005/8/layout/vList2"/>
    <dgm:cxn modelId="{983EB761-C811-4FB3-BEF4-039E0F3A2B09}" type="presParOf" srcId="{73118A7B-5AA8-47EE-A8C9-6DD3747EF6C5}" destId="{945EA532-F9D8-4E6C-ADA0-FBBEC0166668}" srcOrd="11" destOrd="0" presId="urn:microsoft.com/office/officeart/2005/8/layout/vList2"/>
    <dgm:cxn modelId="{55D240A6-E974-48D7-BCA3-4052CE586754}" type="presParOf" srcId="{73118A7B-5AA8-47EE-A8C9-6DD3747EF6C5}" destId="{175B751A-625B-494E-A62D-E76BFC637BDE}" srcOrd="12" destOrd="0" presId="urn:microsoft.com/office/officeart/2005/8/layout/vList2"/>
    <dgm:cxn modelId="{180206D0-DCC8-43A0-B5EF-5B5143CFFF15}" type="presParOf" srcId="{73118A7B-5AA8-47EE-A8C9-6DD3747EF6C5}" destId="{B99941D9-3DD3-4AA1-839A-4DCE693E2307}" srcOrd="13" destOrd="0" presId="urn:microsoft.com/office/officeart/2005/8/layout/vList2"/>
    <dgm:cxn modelId="{2BBBEEBB-27A3-42ED-AF6B-653C2B583710}" type="presParOf" srcId="{73118A7B-5AA8-47EE-A8C9-6DD3747EF6C5}" destId="{A2F91037-39F8-4ED8-B90C-F58FF2555BD3}"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数据科学理论与实践</a:t>
          </a:r>
          <a:endParaRPr lang="zh-CN" altLang="en-US" dirty="0">
            <a:solidFill>
              <a:sysClr val="window" lastClr="FFFFFF"/>
            </a:solidFill>
            <a:latin typeface="Arial"/>
            <a:ea typeface="宋体"/>
            <a:cs typeface="+mn-cs"/>
          </a:endParaRP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朝乐门</a:t>
          </a:r>
          <a:endParaRPr lang="zh-CN" altLang="en-US" dirty="0">
            <a:solidFill>
              <a:sysClr val="window" lastClr="FFFFFF"/>
            </a:solidFill>
            <a:latin typeface="Arial"/>
            <a:ea typeface="宋体"/>
            <a:cs typeface="+mn-cs"/>
          </a:endParaRP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2017</a:t>
          </a:r>
          <a:endParaRPr lang="zh-CN" altLang="en-US">
            <a:solidFill>
              <a:sysClr val="window" lastClr="FFFFFF"/>
            </a:solidFill>
            <a:latin typeface="Arial"/>
            <a:ea typeface="宋体"/>
            <a:cs typeface="+mn-cs"/>
          </a:endParaRPr>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a:t>
          </a:r>
          <a:endParaRPr lang="zh-CN" altLang="en-US" dirty="0">
            <a:solidFill>
              <a:sysClr val="window" lastClr="FFFFFF"/>
            </a:solidFill>
            <a:latin typeface="Arial"/>
            <a:ea typeface="宋体"/>
            <a:cs typeface="+mn-cs"/>
          </a:endParaRP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朝乐门</a:t>
          </a:r>
          <a:endParaRPr lang="zh-CN" altLang="en-US">
            <a:solidFill>
              <a:sysClr val="window" lastClr="FFFFFF"/>
            </a:solidFill>
            <a:latin typeface="Arial"/>
            <a:ea typeface="宋体"/>
            <a:cs typeface="+mn-cs"/>
          </a:endParaRP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2016</a:t>
          </a:r>
          <a:endParaRPr lang="zh-CN" altLang="en-US">
            <a:solidFill>
              <a:sysClr val="window" lastClr="FFFFFF"/>
            </a:solidFill>
            <a:latin typeface="Arial"/>
            <a:ea typeface="宋体"/>
            <a:cs typeface="+mn-cs"/>
          </a:endParaRPr>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8F16395-48AC-4722-8A8B-0C8C47CFFA70}" type="presOf" srcId="{06752CE7-F311-484C-8833-40EDDFF21212}" destId="{5D574384-C148-40CE-BD76-F745C6D74BAB}" srcOrd="0" destOrd="1" presId="urn:microsoft.com/office/officeart/2008/layout/AlternatingPictureBlocks"/>
    <dgm:cxn modelId="{3969B051-8CB9-4551-BDCD-E0AEA26B98CE}" type="presOf" srcId="{EC7E6864-BE67-4FD5-8915-3AD7352F395E}" destId="{5D574384-C148-40CE-BD76-F745C6D74BAB}" srcOrd="0" destOrd="0"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数据科学理论与实践</a:t>
          </a:r>
          <a:endParaRPr lang="zh-CN" altLang="en-US" dirty="0">
            <a:solidFill>
              <a:sysClr val="window" lastClr="FFFFFF"/>
            </a:solidFill>
            <a:latin typeface="Arial"/>
            <a:ea typeface="宋体"/>
            <a:cs typeface="+mn-cs"/>
          </a:endParaRPr>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朝乐门</a:t>
          </a:r>
          <a:endParaRPr lang="zh-CN" altLang="en-US" dirty="0">
            <a:solidFill>
              <a:sysClr val="window" lastClr="FFFFFF"/>
            </a:solidFill>
            <a:latin typeface="Arial"/>
            <a:ea typeface="宋体"/>
            <a:cs typeface="+mn-cs"/>
          </a:endParaRPr>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2017</a:t>
          </a:r>
          <a:endParaRPr lang="zh-CN" altLang="en-US">
            <a:solidFill>
              <a:sysClr val="window" lastClr="FFFFFF"/>
            </a:solidFill>
            <a:latin typeface="Arial"/>
            <a:ea typeface="宋体"/>
            <a:cs typeface="+mn-cs"/>
          </a:endParaRPr>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dirty="0" smtClean="0">
              <a:solidFill>
                <a:sysClr val="window" lastClr="FFFFFF"/>
              </a:solidFill>
              <a:latin typeface="Arial"/>
              <a:ea typeface="宋体"/>
              <a:cs typeface="+mn-cs"/>
            </a:rPr>
            <a:t>数据科学</a:t>
          </a:r>
          <a:endParaRPr lang="zh-CN" altLang="en-US" dirty="0">
            <a:solidFill>
              <a:sysClr val="window" lastClr="FFFFFF"/>
            </a:solidFill>
            <a:latin typeface="Arial"/>
            <a:ea typeface="宋体"/>
            <a:cs typeface="+mn-cs"/>
          </a:endParaRPr>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朝乐门</a:t>
          </a:r>
          <a:endParaRPr lang="zh-CN" altLang="en-US">
            <a:solidFill>
              <a:sysClr val="window" lastClr="FFFFFF"/>
            </a:solidFill>
            <a:latin typeface="Arial"/>
            <a:ea typeface="宋体"/>
            <a:cs typeface="+mn-cs"/>
          </a:endParaRPr>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zh-CN" altLang="en-US" smtClean="0">
              <a:solidFill>
                <a:sysClr val="window" lastClr="FFFFFF"/>
              </a:solidFill>
              <a:latin typeface="Arial"/>
              <a:ea typeface="宋体"/>
              <a:cs typeface="+mn-cs"/>
            </a:rPr>
            <a:t>清华大学出版社</a:t>
          </a:r>
          <a:endParaRPr lang="zh-CN" altLang="en-US">
            <a:solidFill>
              <a:sysClr val="window" lastClr="FFFFFF"/>
            </a:solidFill>
            <a:latin typeface="Arial"/>
            <a:ea typeface="宋体"/>
            <a:cs typeface="+mn-cs"/>
          </a:endParaRPr>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gm:spPr>
      <dgm:t>
        <a:bodyPr/>
        <a:lstStyle/>
        <a:p>
          <a:pPr rtl="0"/>
          <a:r>
            <a:rPr lang="en-US" smtClean="0">
              <a:solidFill>
                <a:sysClr val="window" lastClr="FFFFFF"/>
              </a:solidFill>
              <a:latin typeface="Arial"/>
              <a:ea typeface="宋体"/>
              <a:cs typeface="+mn-cs"/>
            </a:rPr>
            <a:t>2016</a:t>
          </a:r>
          <a:endParaRPr lang="zh-CN" altLang="en-US">
            <a:solidFill>
              <a:sysClr val="window" lastClr="FFFFFF"/>
            </a:solidFill>
            <a:latin typeface="Arial"/>
            <a:ea typeface="宋体"/>
            <a:cs typeface="+mn-cs"/>
          </a:endParaRPr>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8F16395-48AC-4722-8A8B-0C8C47CFFA70}" type="presOf" srcId="{06752CE7-F311-484C-8833-40EDDFF21212}" destId="{5D574384-C148-40CE-BD76-F745C6D74BAB}" srcOrd="0" destOrd="1" presId="urn:microsoft.com/office/officeart/2008/layout/AlternatingPictureBlocks"/>
    <dgm:cxn modelId="{3969B051-8CB9-4551-BDCD-E0AEA26B98CE}" type="presOf" srcId="{EC7E6864-BE67-4FD5-8915-3AD7352F395E}" destId="{5D574384-C148-40CE-BD76-F745C6D74BAB}" srcOrd="0" destOrd="0"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4B614-9707-4C4E-9F89-328E9D7EE312}" type="doc">
      <dgm:prSet loTypeId="urn:microsoft.com/office/officeart/2005/8/layout/process5" loCatId="process" qsTypeId="urn:microsoft.com/office/officeart/2005/8/quickstyle/simple5" qsCatId="simple" csTypeId="urn:microsoft.com/office/officeart/2005/8/colors/accent0_3" csCatId="mainScheme"/>
      <dgm:spPr/>
      <dgm:t>
        <a:bodyPr/>
        <a:lstStyle/>
        <a:p>
          <a:endParaRPr lang="zh-CN" altLang="en-US"/>
        </a:p>
      </dgm:t>
    </dgm:pt>
    <dgm:pt modelId="{7EFDA994-DB5A-464B-A372-BFC21AF42333}">
      <dgm:prSet/>
      <dgm:spPr/>
      <dgm:t>
        <a:bodyPr/>
        <a:lstStyle/>
        <a:p>
          <a:pPr rtl="0"/>
          <a:r>
            <a:rPr lang="en-US" smtClean="0"/>
            <a:t>2.1 【</a:t>
          </a:r>
          <a:r>
            <a:rPr lang="zh-CN" smtClean="0"/>
            <a:t>联系</a:t>
          </a:r>
          <a:r>
            <a:rPr lang="en-US" smtClean="0"/>
            <a:t>】</a:t>
          </a:r>
          <a:r>
            <a:rPr lang="zh-CN" smtClean="0"/>
            <a:t>统计学在数据科学中的重要地位</a:t>
          </a:r>
          <a:endParaRPr lang="zh-CN"/>
        </a:p>
      </dgm:t>
    </dgm:pt>
    <dgm:pt modelId="{FA238F2F-42F7-4548-A528-85CFFE2008E9}" type="parTrans" cxnId="{9C9A4A7C-D819-416B-A98A-EC4211CEBF9F}">
      <dgm:prSet/>
      <dgm:spPr/>
      <dgm:t>
        <a:bodyPr/>
        <a:lstStyle/>
        <a:p>
          <a:endParaRPr lang="zh-CN" altLang="en-US"/>
        </a:p>
      </dgm:t>
    </dgm:pt>
    <dgm:pt modelId="{4238F0A4-FF5D-4978-B9FC-921D9D8F28A3}" type="sibTrans" cxnId="{9C9A4A7C-D819-416B-A98A-EC4211CEBF9F}">
      <dgm:prSet/>
      <dgm:spPr/>
      <dgm:t>
        <a:bodyPr/>
        <a:lstStyle/>
        <a:p>
          <a:endParaRPr lang="zh-CN" altLang="en-US"/>
        </a:p>
      </dgm:t>
    </dgm:pt>
    <dgm:pt modelId="{1A04D239-E282-4FD7-B74C-C9276848D74B}">
      <dgm:prSet/>
      <dgm:spPr/>
      <dgm:t>
        <a:bodyPr/>
        <a:lstStyle/>
        <a:p>
          <a:pPr rtl="0"/>
          <a:r>
            <a:rPr lang="en-US" smtClean="0"/>
            <a:t>2.2 【</a:t>
          </a:r>
          <a:r>
            <a:rPr lang="zh-CN" smtClean="0"/>
            <a:t>常用</a:t>
          </a:r>
          <a:r>
            <a:rPr lang="en-US" smtClean="0"/>
            <a:t>】</a:t>
          </a:r>
          <a:r>
            <a:rPr lang="zh-CN" smtClean="0"/>
            <a:t>数据科学中常用的统计学知识</a:t>
          </a:r>
          <a:endParaRPr lang="zh-CN"/>
        </a:p>
      </dgm:t>
    </dgm:pt>
    <dgm:pt modelId="{C66B3120-4FF8-4222-8123-92225ADAA0F4}" type="parTrans" cxnId="{A2D49E81-CB29-482F-A41A-1964AB1704BD}">
      <dgm:prSet/>
      <dgm:spPr/>
      <dgm:t>
        <a:bodyPr/>
        <a:lstStyle/>
        <a:p>
          <a:endParaRPr lang="zh-CN" altLang="en-US"/>
        </a:p>
      </dgm:t>
    </dgm:pt>
    <dgm:pt modelId="{1119C9F3-948C-49D3-927D-9F63497CB341}" type="sibTrans" cxnId="{A2D49E81-CB29-482F-A41A-1964AB1704BD}">
      <dgm:prSet/>
      <dgm:spPr/>
      <dgm:t>
        <a:bodyPr/>
        <a:lstStyle/>
        <a:p>
          <a:endParaRPr lang="zh-CN" altLang="en-US"/>
        </a:p>
      </dgm:t>
    </dgm:pt>
    <dgm:pt modelId="{4EF1584E-BFA3-4EFE-A68D-0CB3E3BB3E32}">
      <dgm:prSet/>
      <dgm:spPr/>
      <dgm:t>
        <a:bodyPr/>
        <a:lstStyle/>
        <a:p>
          <a:pPr rtl="0"/>
          <a:r>
            <a:rPr lang="en-US" smtClean="0"/>
            <a:t>2.3 【</a:t>
          </a:r>
          <a:r>
            <a:rPr lang="zh-CN" smtClean="0"/>
            <a:t>案例</a:t>
          </a:r>
          <a:r>
            <a:rPr lang="en-US" smtClean="0"/>
            <a:t>】</a:t>
          </a:r>
          <a:r>
            <a:rPr lang="zh-CN" smtClean="0"/>
            <a:t>统计学在数据科学中的应用案例</a:t>
          </a:r>
          <a:endParaRPr lang="zh-CN"/>
        </a:p>
      </dgm:t>
    </dgm:pt>
    <dgm:pt modelId="{D997B1EB-1DF2-41FD-88DA-E504B0EA0FD6}" type="parTrans" cxnId="{92D0848E-D2D0-462D-B0B7-575618AD42B2}">
      <dgm:prSet/>
      <dgm:spPr/>
      <dgm:t>
        <a:bodyPr/>
        <a:lstStyle/>
        <a:p>
          <a:endParaRPr lang="zh-CN" altLang="en-US"/>
        </a:p>
      </dgm:t>
    </dgm:pt>
    <dgm:pt modelId="{A02470D8-B991-452D-A462-459BDC479726}" type="sibTrans" cxnId="{92D0848E-D2D0-462D-B0B7-575618AD42B2}">
      <dgm:prSet/>
      <dgm:spPr/>
      <dgm:t>
        <a:bodyPr/>
        <a:lstStyle/>
        <a:p>
          <a:endParaRPr lang="zh-CN" altLang="en-US"/>
        </a:p>
      </dgm:t>
    </dgm:pt>
    <dgm:pt modelId="{8AFA64DA-5157-481D-ADC9-08E945919EEB}">
      <dgm:prSet/>
      <dgm:spPr/>
      <dgm:t>
        <a:bodyPr/>
        <a:lstStyle/>
        <a:p>
          <a:pPr rtl="0"/>
          <a:r>
            <a:rPr lang="en-US" smtClean="0"/>
            <a:t>2.4 【</a:t>
          </a:r>
          <a:r>
            <a:rPr lang="zh-CN" smtClean="0"/>
            <a:t>讨论</a:t>
          </a:r>
          <a:r>
            <a:rPr lang="en-US" smtClean="0"/>
            <a:t>】</a:t>
          </a:r>
          <a:r>
            <a:rPr lang="zh-CN" smtClean="0"/>
            <a:t>数据科学视角下的统计学</a:t>
          </a:r>
          <a:endParaRPr lang="zh-CN"/>
        </a:p>
      </dgm:t>
    </dgm:pt>
    <dgm:pt modelId="{3F0594BE-07FB-4FEF-88D8-4D6AA70475CC}" type="parTrans" cxnId="{BBA3B422-FAAA-433A-A5DB-1C9955A67D63}">
      <dgm:prSet/>
      <dgm:spPr/>
      <dgm:t>
        <a:bodyPr/>
        <a:lstStyle/>
        <a:p>
          <a:endParaRPr lang="zh-CN" altLang="en-US"/>
        </a:p>
      </dgm:t>
    </dgm:pt>
    <dgm:pt modelId="{C5A03054-AD20-4B6C-B807-54B5BD118032}" type="sibTrans" cxnId="{BBA3B422-FAAA-433A-A5DB-1C9955A67D63}">
      <dgm:prSet/>
      <dgm:spPr/>
      <dgm:t>
        <a:bodyPr/>
        <a:lstStyle/>
        <a:p>
          <a:endParaRPr lang="zh-CN" altLang="en-US"/>
        </a:p>
      </dgm:t>
    </dgm:pt>
    <dgm:pt modelId="{FE44162D-C524-4784-BE07-9B0DA0BACA74}" type="pres">
      <dgm:prSet presAssocID="{9604B614-9707-4C4E-9F89-328E9D7EE312}" presName="diagram" presStyleCnt="0">
        <dgm:presLayoutVars>
          <dgm:dir/>
          <dgm:resizeHandles val="exact"/>
        </dgm:presLayoutVars>
      </dgm:prSet>
      <dgm:spPr/>
      <dgm:t>
        <a:bodyPr/>
        <a:lstStyle/>
        <a:p>
          <a:endParaRPr lang="zh-CN" altLang="en-US"/>
        </a:p>
      </dgm:t>
    </dgm:pt>
    <dgm:pt modelId="{2A473312-2962-412A-A908-79A60A9C83AD}" type="pres">
      <dgm:prSet presAssocID="{7EFDA994-DB5A-464B-A372-BFC21AF42333}" presName="node" presStyleLbl="node1" presStyleIdx="0" presStyleCnt="4">
        <dgm:presLayoutVars>
          <dgm:bulletEnabled val="1"/>
        </dgm:presLayoutVars>
      </dgm:prSet>
      <dgm:spPr/>
      <dgm:t>
        <a:bodyPr/>
        <a:lstStyle/>
        <a:p>
          <a:endParaRPr lang="zh-CN" altLang="en-US"/>
        </a:p>
      </dgm:t>
    </dgm:pt>
    <dgm:pt modelId="{86DFE36C-92CC-4F5A-A29A-9BC40B292784}" type="pres">
      <dgm:prSet presAssocID="{4238F0A4-FF5D-4978-B9FC-921D9D8F28A3}" presName="sibTrans" presStyleLbl="sibTrans2D1" presStyleIdx="0" presStyleCnt="3"/>
      <dgm:spPr/>
      <dgm:t>
        <a:bodyPr/>
        <a:lstStyle/>
        <a:p>
          <a:endParaRPr lang="zh-CN" altLang="en-US"/>
        </a:p>
      </dgm:t>
    </dgm:pt>
    <dgm:pt modelId="{F444E6B0-8B1E-46DE-948B-7310DAF501AC}" type="pres">
      <dgm:prSet presAssocID="{4238F0A4-FF5D-4978-B9FC-921D9D8F28A3}" presName="connectorText" presStyleLbl="sibTrans2D1" presStyleIdx="0" presStyleCnt="3"/>
      <dgm:spPr/>
      <dgm:t>
        <a:bodyPr/>
        <a:lstStyle/>
        <a:p>
          <a:endParaRPr lang="zh-CN" altLang="en-US"/>
        </a:p>
      </dgm:t>
    </dgm:pt>
    <dgm:pt modelId="{DA45110A-B3F2-403D-8796-4888F3CA3569}" type="pres">
      <dgm:prSet presAssocID="{1A04D239-E282-4FD7-B74C-C9276848D74B}" presName="node" presStyleLbl="node1" presStyleIdx="1" presStyleCnt="4">
        <dgm:presLayoutVars>
          <dgm:bulletEnabled val="1"/>
        </dgm:presLayoutVars>
      </dgm:prSet>
      <dgm:spPr/>
      <dgm:t>
        <a:bodyPr/>
        <a:lstStyle/>
        <a:p>
          <a:endParaRPr lang="zh-CN" altLang="en-US"/>
        </a:p>
      </dgm:t>
    </dgm:pt>
    <dgm:pt modelId="{17B4D8E4-CCFE-4586-B35B-1086DEA9428C}" type="pres">
      <dgm:prSet presAssocID="{1119C9F3-948C-49D3-927D-9F63497CB341}" presName="sibTrans" presStyleLbl="sibTrans2D1" presStyleIdx="1" presStyleCnt="3"/>
      <dgm:spPr/>
      <dgm:t>
        <a:bodyPr/>
        <a:lstStyle/>
        <a:p>
          <a:endParaRPr lang="zh-CN" altLang="en-US"/>
        </a:p>
      </dgm:t>
    </dgm:pt>
    <dgm:pt modelId="{9228C735-DA2B-4B74-8EFE-6AF23FADD422}" type="pres">
      <dgm:prSet presAssocID="{1119C9F3-948C-49D3-927D-9F63497CB341}" presName="connectorText" presStyleLbl="sibTrans2D1" presStyleIdx="1" presStyleCnt="3"/>
      <dgm:spPr/>
      <dgm:t>
        <a:bodyPr/>
        <a:lstStyle/>
        <a:p>
          <a:endParaRPr lang="zh-CN" altLang="en-US"/>
        </a:p>
      </dgm:t>
    </dgm:pt>
    <dgm:pt modelId="{A1C951C3-09C4-4F98-98BD-0367101B25C4}" type="pres">
      <dgm:prSet presAssocID="{4EF1584E-BFA3-4EFE-A68D-0CB3E3BB3E32}" presName="node" presStyleLbl="node1" presStyleIdx="2" presStyleCnt="4">
        <dgm:presLayoutVars>
          <dgm:bulletEnabled val="1"/>
        </dgm:presLayoutVars>
      </dgm:prSet>
      <dgm:spPr/>
      <dgm:t>
        <a:bodyPr/>
        <a:lstStyle/>
        <a:p>
          <a:endParaRPr lang="zh-CN" altLang="en-US"/>
        </a:p>
      </dgm:t>
    </dgm:pt>
    <dgm:pt modelId="{B843A1DC-C0D2-4C2E-82A4-EA5265C207B0}" type="pres">
      <dgm:prSet presAssocID="{A02470D8-B991-452D-A462-459BDC479726}" presName="sibTrans" presStyleLbl="sibTrans2D1" presStyleIdx="2" presStyleCnt="3"/>
      <dgm:spPr/>
      <dgm:t>
        <a:bodyPr/>
        <a:lstStyle/>
        <a:p>
          <a:endParaRPr lang="zh-CN" altLang="en-US"/>
        </a:p>
      </dgm:t>
    </dgm:pt>
    <dgm:pt modelId="{BAC04398-7005-40AA-917C-28F7DD07BC37}" type="pres">
      <dgm:prSet presAssocID="{A02470D8-B991-452D-A462-459BDC479726}" presName="connectorText" presStyleLbl="sibTrans2D1" presStyleIdx="2" presStyleCnt="3"/>
      <dgm:spPr/>
      <dgm:t>
        <a:bodyPr/>
        <a:lstStyle/>
        <a:p>
          <a:endParaRPr lang="zh-CN" altLang="en-US"/>
        </a:p>
      </dgm:t>
    </dgm:pt>
    <dgm:pt modelId="{968210A2-52C6-4BEC-80B6-4B50AA8F46CD}" type="pres">
      <dgm:prSet presAssocID="{8AFA64DA-5157-481D-ADC9-08E945919EEB}" presName="node" presStyleLbl="node1" presStyleIdx="3" presStyleCnt="4">
        <dgm:presLayoutVars>
          <dgm:bulletEnabled val="1"/>
        </dgm:presLayoutVars>
      </dgm:prSet>
      <dgm:spPr/>
      <dgm:t>
        <a:bodyPr/>
        <a:lstStyle/>
        <a:p>
          <a:endParaRPr lang="zh-CN" altLang="en-US"/>
        </a:p>
      </dgm:t>
    </dgm:pt>
  </dgm:ptLst>
  <dgm:cxnLst>
    <dgm:cxn modelId="{1CD4CF08-B896-4209-9F1B-258C23F8994C}" type="presOf" srcId="{4EF1584E-BFA3-4EFE-A68D-0CB3E3BB3E32}" destId="{A1C951C3-09C4-4F98-98BD-0367101B25C4}" srcOrd="0" destOrd="0" presId="urn:microsoft.com/office/officeart/2005/8/layout/process5"/>
    <dgm:cxn modelId="{BF8F935C-FCCA-4E24-B38B-DE31CF5ADCCF}" type="presOf" srcId="{9604B614-9707-4C4E-9F89-328E9D7EE312}" destId="{FE44162D-C524-4784-BE07-9B0DA0BACA74}" srcOrd="0" destOrd="0" presId="urn:microsoft.com/office/officeart/2005/8/layout/process5"/>
    <dgm:cxn modelId="{A2D49E81-CB29-482F-A41A-1964AB1704BD}" srcId="{9604B614-9707-4C4E-9F89-328E9D7EE312}" destId="{1A04D239-E282-4FD7-B74C-C9276848D74B}" srcOrd="1" destOrd="0" parTransId="{C66B3120-4FF8-4222-8123-92225ADAA0F4}" sibTransId="{1119C9F3-948C-49D3-927D-9F63497CB341}"/>
    <dgm:cxn modelId="{EAFABB36-6665-4262-8EC5-1ECD643F79C5}" type="presOf" srcId="{7EFDA994-DB5A-464B-A372-BFC21AF42333}" destId="{2A473312-2962-412A-A908-79A60A9C83AD}" srcOrd="0" destOrd="0" presId="urn:microsoft.com/office/officeart/2005/8/layout/process5"/>
    <dgm:cxn modelId="{B9BA8D55-297D-4CB7-BF74-F81B0EA66275}" type="presOf" srcId="{1119C9F3-948C-49D3-927D-9F63497CB341}" destId="{17B4D8E4-CCFE-4586-B35B-1086DEA9428C}" srcOrd="0" destOrd="0" presId="urn:microsoft.com/office/officeart/2005/8/layout/process5"/>
    <dgm:cxn modelId="{C4608C91-2BF4-499E-B92A-A623BE323BB2}" type="presOf" srcId="{A02470D8-B991-452D-A462-459BDC479726}" destId="{BAC04398-7005-40AA-917C-28F7DD07BC37}" srcOrd="1" destOrd="0" presId="urn:microsoft.com/office/officeart/2005/8/layout/process5"/>
    <dgm:cxn modelId="{92D0848E-D2D0-462D-B0B7-575618AD42B2}" srcId="{9604B614-9707-4C4E-9F89-328E9D7EE312}" destId="{4EF1584E-BFA3-4EFE-A68D-0CB3E3BB3E32}" srcOrd="2" destOrd="0" parTransId="{D997B1EB-1DF2-41FD-88DA-E504B0EA0FD6}" sibTransId="{A02470D8-B991-452D-A462-459BDC479726}"/>
    <dgm:cxn modelId="{CAF8FB17-8260-4F13-A445-9DFC6127EDE2}" type="presOf" srcId="{1A04D239-E282-4FD7-B74C-C9276848D74B}" destId="{DA45110A-B3F2-403D-8796-4888F3CA3569}" srcOrd="0" destOrd="0" presId="urn:microsoft.com/office/officeart/2005/8/layout/process5"/>
    <dgm:cxn modelId="{69AD3FF7-FA68-41D6-BAD4-47E7AA0AEF40}" type="presOf" srcId="{1119C9F3-948C-49D3-927D-9F63497CB341}" destId="{9228C735-DA2B-4B74-8EFE-6AF23FADD422}" srcOrd="1" destOrd="0" presId="urn:microsoft.com/office/officeart/2005/8/layout/process5"/>
    <dgm:cxn modelId="{16241C13-1BE6-4F0C-9105-6BE5649249D1}" type="presOf" srcId="{A02470D8-B991-452D-A462-459BDC479726}" destId="{B843A1DC-C0D2-4C2E-82A4-EA5265C207B0}" srcOrd="0" destOrd="0" presId="urn:microsoft.com/office/officeart/2005/8/layout/process5"/>
    <dgm:cxn modelId="{FF897D27-5CC6-4C8A-BB02-92FFA1E8A0D1}" type="presOf" srcId="{4238F0A4-FF5D-4978-B9FC-921D9D8F28A3}" destId="{86DFE36C-92CC-4F5A-A29A-9BC40B292784}" srcOrd="0" destOrd="0" presId="urn:microsoft.com/office/officeart/2005/8/layout/process5"/>
    <dgm:cxn modelId="{948A1203-73A4-4D75-BEA7-DCCB8C63F274}" type="presOf" srcId="{4238F0A4-FF5D-4978-B9FC-921D9D8F28A3}" destId="{F444E6B0-8B1E-46DE-948B-7310DAF501AC}" srcOrd="1" destOrd="0" presId="urn:microsoft.com/office/officeart/2005/8/layout/process5"/>
    <dgm:cxn modelId="{B2E265E5-60C5-4751-80EC-DEE7D133AF92}" type="presOf" srcId="{8AFA64DA-5157-481D-ADC9-08E945919EEB}" destId="{968210A2-52C6-4BEC-80B6-4B50AA8F46CD}" srcOrd="0" destOrd="0" presId="urn:microsoft.com/office/officeart/2005/8/layout/process5"/>
    <dgm:cxn modelId="{9C9A4A7C-D819-416B-A98A-EC4211CEBF9F}" srcId="{9604B614-9707-4C4E-9F89-328E9D7EE312}" destId="{7EFDA994-DB5A-464B-A372-BFC21AF42333}" srcOrd="0" destOrd="0" parTransId="{FA238F2F-42F7-4548-A528-85CFFE2008E9}" sibTransId="{4238F0A4-FF5D-4978-B9FC-921D9D8F28A3}"/>
    <dgm:cxn modelId="{BBA3B422-FAAA-433A-A5DB-1C9955A67D63}" srcId="{9604B614-9707-4C4E-9F89-328E9D7EE312}" destId="{8AFA64DA-5157-481D-ADC9-08E945919EEB}" srcOrd="3" destOrd="0" parTransId="{3F0594BE-07FB-4FEF-88D8-4D6AA70475CC}" sibTransId="{C5A03054-AD20-4B6C-B807-54B5BD118032}"/>
    <dgm:cxn modelId="{3F5C0D5D-F561-418C-A256-6E8BDB06A725}" type="presParOf" srcId="{FE44162D-C524-4784-BE07-9B0DA0BACA74}" destId="{2A473312-2962-412A-A908-79A60A9C83AD}" srcOrd="0" destOrd="0" presId="urn:microsoft.com/office/officeart/2005/8/layout/process5"/>
    <dgm:cxn modelId="{D3A19C13-B1B7-42A1-98BE-C18F65EF1486}" type="presParOf" srcId="{FE44162D-C524-4784-BE07-9B0DA0BACA74}" destId="{86DFE36C-92CC-4F5A-A29A-9BC40B292784}" srcOrd="1" destOrd="0" presId="urn:microsoft.com/office/officeart/2005/8/layout/process5"/>
    <dgm:cxn modelId="{B2D50336-3699-4621-9F1A-339873E53185}" type="presParOf" srcId="{86DFE36C-92CC-4F5A-A29A-9BC40B292784}" destId="{F444E6B0-8B1E-46DE-948B-7310DAF501AC}" srcOrd="0" destOrd="0" presId="urn:microsoft.com/office/officeart/2005/8/layout/process5"/>
    <dgm:cxn modelId="{4EF2AA6B-65C9-47EC-AEDA-776DB2461C66}" type="presParOf" srcId="{FE44162D-C524-4784-BE07-9B0DA0BACA74}" destId="{DA45110A-B3F2-403D-8796-4888F3CA3569}" srcOrd="2" destOrd="0" presId="urn:microsoft.com/office/officeart/2005/8/layout/process5"/>
    <dgm:cxn modelId="{99BC0B04-C11F-4198-A29A-848ECCBC6B53}" type="presParOf" srcId="{FE44162D-C524-4784-BE07-9B0DA0BACA74}" destId="{17B4D8E4-CCFE-4586-B35B-1086DEA9428C}" srcOrd="3" destOrd="0" presId="urn:microsoft.com/office/officeart/2005/8/layout/process5"/>
    <dgm:cxn modelId="{703EDB91-2EBB-4F74-B1D8-C0D94D0A5590}" type="presParOf" srcId="{17B4D8E4-CCFE-4586-B35B-1086DEA9428C}" destId="{9228C735-DA2B-4B74-8EFE-6AF23FADD422}" srcOrd="0" destOrd="0" presId="urn:microsoft.com/office/officeart/2005/8/layout/process5"/>
    <dgm:cxn modelId="{CB6485F4-672B-42B8-A696-778469405C81}" type="presParOf" srcId="{FE44162D-C524-4784-BE07-9B0DA0BACA74}" destId="{A1C951C3-09C4-4F98-98BD-0367101B25C4}" srcOrd="4" destOrd="0" presId="urn:microsoft.com/office/officeart/2005/8/layout/process5"/>
    <dgm:cxn modelId="{31C3209C-6629-4F54-A73B-AE60C862D8DE}" type="presParOf" srcId="{FE44162D-C524-4784-BE07-9B0DA0BACA74}" destId="{B843A1DC-C0D2-4C2E-82A4-EA5265C207B0}" srcOrd="5" destOrd="0" presId="urn:microsoft.com/office/officeart/2005/8/layout/process5"/>
    <dgm:cxn modelId="{9730B05F-F66A-4A7A-979C-E27A7DD75129}" type="presParOf" srcId="{B843A1DC-C0D2-4C2E-82A4-EA5265C207B0}" destId="{BAC04398-7005-40AA-917C-28F7DD07BC37}" srcOrd="0" destOrd="0" presId="urn:microsoft.com/office/officeart/2005/8/layout/process5"/>
    <dgm:cxn modelId="{B2F4DBD4-591F-4D3F-9549-8ED753ADDEEA}" type="presParOf" srcId="{FE44162D-C524-4784-BE07-9B0DA0BACA74}" destId="{968210A2-52C6-4BEC-80B6-4B50AA8F46CD}"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219E52-FDF9-4AB3-8AA8-23B4C6C80184}"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320E03EA-C012-4CCE-950C-D1CC53EFED5C}">
      <dgm:prSet/>
      <dgm:spPr/>
      <dgm:t>
        <a:bodyPr/>
        <a:lstStyle/>
        <a:p>
          <a:pPr rtl="0"/>
          <a:r>
            <a:rPr lang="zh-CN" smtClean="0"/>
            <a:t>统计方法</a:t>
          </a:r>
          <a:endParaRPr lang="zh-CN"/>
        </a:p>
      </dgm:t>
    </dgm:pt>
    <dgm:pt modelId="{C867A36F-5ED1-4218-825B-215A19CB9458}" type="parTrans" cxnId="{4854720D-E69F-449A-841F-FA5CF4DCABCA}">
      <dgm:prSet/>
      <dgm:spPr/>
      <dgm:t>
        <a:bodyPr/>
        <a:lstStyle/>
        <a:p>
          <a:endParaRPr lang="zh-CN" altLang="en-US"/>
        </a:p>
      </dgm:t>
    </dgm:pt>
    <dgm:pt modelId="{6F41B81B-E4C4-43AB-86A7-D8B2DEE51918}" type="sibTrans" cxnId="{4854720D-E69F-449A-841F-FA5CF4DCABCA}">
      <dgm:prSet/>
      <dgm:spPr/>
      <dgm:t>
        <a:bodyPr/>
        <a:lstStyle/>
        <a:p>
          <a:endParaRPr lang="zh-CN" altLang="en-US"/>
        </a:p>
      </dgm:t>
    </dgm:pt>
    <dgm:pt modelId="{9104E5CA-5B26-4977-A60A-98B04EB05970}">
      <dgm:prSet/>
      <dgm:spPr/>
      <dgm:t>
        <a:bodyPr/>
        <a:lstStyle/>
        <a:p>
          <a:pPr rtl="0"/>
          <a:r>
            <a:rPr lang="zh-CN" dirty="0" smtClean="0"/>
            <a:t>基本分析法</a:t>
          </a:r>
          <a:endParaRPr lang="zh-CN" dirty="0"/>
        </a:p>
      </dgm:t>
    </dgm:pt>
    <dgm:pt modelId="{A9252703-C4ED-4522-9CAE-B9EF2A2ACFBA}" type="parTrans" cxnId="{C4679325-A99A-4FC2-B8BF-00F5ED9E38F2}">
      <dgm:prSet/>
      <dgm:spPr/>
      <dgm:t>
        <a:bodyPr/>
        <a:lstStyle/>
        <a:p>
          <a:endParaRPr lang="zh-CN" altLang="en-US"/>
        </a:p>
      </dgm:t>
    </dgm:pt>
    <dgm:pt modelId="{B8B15196-424D-4003-B390-2141D192C6A2}" type="sibTrans" cxnId="{C4679325-A99A-4FC2-B8BF-00F5ED9E38F2}">
      <dgm:prSet/>
      <dgm:spPr/>
      <dgm:t>
        <a:bodyPr/>
        <a:lstStyle/>
        <a:p>
          <a:endParaRPr lang="zh-CN" altLang="en-US"/>
        </a:p>
      </dgm:t>
    </dgm:pt>
    <dgm:pt modelId="{B4D93FCC-A46F-4CD8-81E9-AE55073D1D3C}">
      <dgm:prSet/>
      <dgm:spPr/>
      <dgm:t>
        <a:bodyPr/>
        <a:lstStyle/>
        <a:p>
          <a:pPr rtl="0"/>
          <a:r>
            <a:rPr lang="zh-CN" altLang="en-US" dirty="0" smtClean="0"/>
            <a:t>相关分析</a:t>
          </a:r>
          <a:endParaRPr lang="zh-CN" dirty="0"/>
        </a:p>
      </dgm:t>
    </dgm:pt>
    <dgm:pt modelId="{F5511B23-BABE-40C5-89C2-3B7CC916EE58}" type="parTrans" cxnId="{FCFFF443-7FA6-4166-A8B7-931C8F7B0405}">
      <dgm:prSet/>
      <dgm:spPr/>
      <dgm:t>
        <a:bodyPr/>
        <a:lstStyle/>
        <a:p>
          <a:endParaRPr lang="zh-CN" altLang="en-US"/>
        </a:p>
      </dgm:t>
    </dgm:pt>
    <dgm:pt modelId="{A43EB2B3-AF67-47AA-B5B5-1F7229DA608A}" type="sibTrans" cxnId="{FCFFF443-7FA6-4166-A8B7-931C8F7B0405}">
      <dgm:prSet/>
      <dgm:spPr/>
      <dgm:t>
        <a:bodyPr/>
        <a:lstStyle/>
        <a:p>
          <a:endParaRPr lang="zh-CN" altLang="en-US"/>
        </a:p>
      </dgm:t>
    </dgm:pt>
    <dgm:pt modelId="{F0A04C30-82C7-4F2F-9BC4-694D56EE08F7}">
      <dgm:prSet/>
      <dgm:spPr/>
      <dgm:t>
        <a:bodyPr/>
        <a:lstStyle/>
        <a:p>
          <a:pPr rtl="0"/>
          <a:r>
            <a:rPr lang="zh-CN" altLang="en-US" dirty="0" smtClean="0"/>
            <a:t>方差分析</a:t>
          </a:r>
          <a:endParaRPr lang="zh-CN" dirty="0"/>
        </a:p>
      </dgm:t>
    </dgm:pt>
    <dgm:pt modelId="{CCE5DBB1-786B-450D-BE7F-D77BBA558440}" type="parTrans" cxnId="{BFA0425C-961D-4347-94A3-20F9B025127A}">
      <dgm:prSet/>
      <dgm:spPr/>
      <dgm:t>
        <a:bodyPr/>
        <a:lstStyle/>
        <a:p>
          <a:endParaRPr lang="zh-CN" altLang="en-US"/>
        </a:p>
      </dgm:t>
    </dgm:pt>
    <dgm:pt modelId="{8BE40170-BFBC-473E-9977-32238959C3A0}" type="sibTrans" cxnId="{BFA0425C-961D-4347-94A3-20F9B025127A}">
      <dgm:prSet/>
      <dgm:spPr/>
      <dgm:t>
        <a:bodyPr/>
        <a:lstStyle/>
        <a:p>
          <a:endParaRPr lang="zh-CN" altLang="en-US"/>
        </a:p>
      </dgm:t>
    </dgm:pt>
    <dgm:pt modelId="{C78DD1FA-C0C7-4A6A-A7DC-17A45B2CB6DD}">
      <dgm:prSet/>
      <dgm:spPr/>
      <dgm:t>
        <a:bodyPr/>
        <a:lstStyle/>
        <a:p>
          <a:pPr rtl="0"/>
          <a:r>
            <a:rPr lang="zh-CN" smtClean="0"/>
            <a:t>聚类分析</a:t>
          </a:r>
          <a:endParaRPr lang="zh-CN"/>
        </a:p>
      </dgm:t>
    </dgm:pt>
    <dgm:pt modelId="{0E5328AC-B8C2-4F07-ACF4-4D1919B0951A}" type="parTrans" cxnId="{E5F7969E-7D9C-42D3-96CD-1D512D22CE3E}">
      <dgm:prSet/>
      <dgm:spPr/>
      <dgm:t>
        <a:bodyPr/>
        <a:lstStyle/>
        <a:p>
          <a:endParaRPr lang="zh-CN" altLang="en-US"/>
        </a:p>
      </dgm:t>
    </dgm:pt>
    <dgm:pt modelId="{DA755825-DFEC-4F79-B615-A3342B646635}" type="sibTrans" cxnId="{E5F7969E-7D9C-42D3-96CD-1D512D22CE3E}">
      <dgm:prSet/>
      <dgm:spPr/>
      <dgm:t>
        <a:bodyPr/>
        <a:lstStyle/>
        <a:p>
          <a:endParaRPr lang="zh-CN" altLang="en-US"/>
        </a:p>
      </dgm:t>
    </dgm:pt>
    <dgm:pt modelId="{926C7ABE-3465-4A5F-992D-1D3BCABDC7C2}">
      <dgm:prSet/>
      <dgm:spPr/>
      <dgm:t>
        <a:bodyPr/>
        <a:lstStyle/>
        <a:p>
          <a:pPr rtl="0"/>
          <a:r>
            <a:rPr lang="zh-CN" dirty="0" smtClean="0"/>
            <a:t>时间序列分析</a:t>
          </a:r>
          <a:endParaRPr lang="zh-CN" dirty="0"/>
        </a:p>
      </dgm:t>
    </dgm:pt>
    <dgm:pt modelId="{A5E637AC-4EE2-4451-B88C-1B08246CCE46}" type="parTrans" cxnId="{9BCDF3D6-CEDA-406A-B96B-09313B0CDD8A}">
      <dgm:prSet/>
      <dgm:spPr/>
      <dgm:t>
        <a:bodyPr/>
        <a:lstStyle/>
        <a:p>
          <a:endParaRPr lang="zh-CN" altLang="en-US"/>
        </a:p>
      </dgm:t>
    </dgm:pt>
    <dgm:pt modelId="{B1A8A93D-6DEC-4692-8002-6F4295EDE4AA}" type="sibTrans" cxnId="{9BCDF3D6-CEDA-406A-B96B-09313B0CDD8A}">
      <dgm:prSet/>
      <dgm:spPr/>
      <dgm:t>
        <a:bodyPr/>
        <a:lstStyle/>
        <a:p>
          <a:endParaRPr lang="zh-CN" altLang="en-US"/>
        </a:p>
      </dgm:t>
    </dgm:pt>
    <dgm:pt modelId="{DC7743D6-C24F-42D9-BF5D-F9F8388140E8}">
      <dgm:prSet/>
      <dgm:spPr/>
      <dgm:t>
        <a:bodyPr/>
        <a:lstStyle/>
        <a:p>
          <a:pPr rtl="0"/>
          <a:r>
            <a:rPr lang="zh-CN" dirty="0" smtClean="0"/>
            <a:t>元分析法</a:t>
          </a:r>
          <a:endParaRPr lang="zh-CN" dirty="0"/>
        </a:p>
      </dgm:t>
    </dgm:pt>
    <dgm:pt modelId="{2619F553-0B82-4ABC-896C-4A2330318DFA}" type="parTrans" cxnId="{0BE5660E-8215-4B01-ADAD-7063BEF85C7F}">
      <dgm:prSet/>
      <dgm:spPr/>
      <dgm:t>
        <a:bodyPr/>
        <a:lstStyle/>
        <a:p>
          <a:endParaRPr lang="zh-CN" altLang="en-US"/>
        </a:p>
      </dgm:t>
    </dgm:pt>
    <dgm:pt modelId="{DFEFD5B7-B3C9-4AE9-8EF7-7C2F6D8311CF}" type="sibTrans" cxnId="{0BE5660E-8215-4B01-ADAD-7063BEF85C7F}">
      <dgm:prSet/>
      <dgm:spPr/>
      <dgm:t>
        <a:bodyPr/>
        <a:lstStyle/>
        <a:p>
          <a:endParaRPr lang="zh-CN" altLang="en-US"/>
        </a:p>
      </dgm:t>
    </dgm:pt>
    <dgm:pt modelId="{BE031CF9-1C1C-44B2-A0DF-445DC6C70C61}">
      <dgm:prSet/>
      <dgm:spPr/>
      <dgm:t>
        <a:bodyPr/>
        <a:lstStyle/>
        <a:p>
          <a:pPr rtl="0"/>
          <a:r>
            <a:rPr lang="zh-CN" dirty="0" smtClean="0"/>
            <a:t>加权平均法</a:t>
          </a:r>
          <a:endParaRPr lang="zh-CN" dirty="0"/>
        </a:p>
      </dgm:t>
    </dgm:pt>
    <dgm:pt modelId="{AB8E4390-6089-4D6E-A42B-2D643BEB892E}" type="parTrans" cxnId="{E09B8473-48AC-4875-8A18-92F38A1208C9}">
      <dgm:prSet/>
      <dgm:spPr/>
      <dgm:t>
        <a:bodyPr/>
        <a:lstStyle/>
        <a:p>
          <a:endParaRPr lang="zh-CN" altLang="en-US"/>
        </a:p>
      </dgm:t>
    </dgm:pt>
    <dgm:pt modelId="{F575E76B-DCAE-4AEB-8FA8-C10B30024FAE}" type="sibTrans" cxnId="{E09B8473-48AC-4875-8A18-92F38A1208C9}">
      <dgm:prSet/>
      <dgm:spPr/>
      <dgm:t>
        <a:bodyPr/>
        <a:lstStyle/>
        <a:p>
          <a:endParaRPr lang="zh-CN" altLang="en-US"/>
        </a:p>
      </dgm:t>
    </dgm:pt>
    <dgm:pt modelId="{AE2D6ABA-A505-4BE7-95C4-9337F992F980}">
      <dgm:prSet/>
      <dgm:spPr/>
      <dgm:t>
        <a:bodyPr/>
        <a:lstStyle/>
        <a:p>
          <a:pPr rtl="0"/>
          <a:r>
            <a:rPr lang="zh-CN" dirty="0" smtClean="0"/>
            <a:t>优化方法</a:t>
          </a:r>
          <a:endParaRPr lang="zh-CN" dirty="0"/>
        </a:p>
      </dgm:t>
    </dgm:pt>
    <dgm:pt modelId="{A8F145C7-4081-4002-8362-EC452787836E}" type="parTrans" cxnId="{DA15A16B-E99D-4136-ADD0-A89EE9520928}">
      <dgm:prSet/>
      <dgm:spPr/>
      <dgm:t>
        <a:bodyPr/>
        <a:lstStyle/>
        <a:p>
          <a:endParaRPr lang="zh-CN" altLang="en-US"/>
        </a:p>
      </dgm:t>
    </dgm:pt>
    <dgm:pt modelId="{35630B9C-0EA1-4A0E-9C29-5E20EFDAE6F4}" type="sibTrans" cxnId="{DA15A16B-E99D-4136-ADD0-A89EE9520928}">
      <dgm:prSet/>
      <dgm:spPr/>
      <dgm:t>
        <a:bodyPr/>
        <a:lstStyle/>
        <a:p>
          <a:endParaRPr lang="zh-CN" altLang="en-US"/>
        </a:p>
      </dgm:t>
    </dgm:pt>
    <dgm:pt modelId="{B3BD3A34-F1ED-4694-B6FA-8359869C8C7E}">
      <dgm:prSet/>
      <dgm:spPr/>
      <dgm:t>
        <a:bodyPr/>
        <a:lstStyle/>
        <a:p>
          <a:pPr rtl="0"/>
          <a:r>
            <a:rPr lang="zh-CN" dirty="0" smtClean="0"/>
            <a:t>回归分析</a:t>
          </a:r>
          <a:endParaRPr lang="zh-CN" dirty="0"/>
        </a:p>
      </dgm:t>
    </dgm:pt>
    <dgm:pt modelId="{46AEBF1B-B5C1-468B-AEB2-1FB42BF92F9D}" type="parTrans" cxnId="{BDC0A2C1-781B-44EF-8CE2-6FADB5F0BB24}">
      <dgm:prSet/>
      <dgm:spPr/>
      <dgm:t>
        <a:bodyPr/>
        <a:lstStyle/>
        <a:p>
          <a:endParaRPr lang="zh-CN" altLang="en-US"/>
        </a:p>
      </dgm:t>
    </dgm:pt>
    <dgm:pt modelId="{4CB278E4-2D1E-45B0-B4B8-CABF58422C69}" type="sibTrans" cxnId="{BDC0A2C1-781B-44EF-8CE2-6FADB5F0BB24}">
      <dgm:prSet/>
      <dgm:spPr/>
      <dgm:t>
        <a:bodyPr/>
        <a:lstStyle/>
        <a:p>
          <a:endParaRPr lang="zh-CN" altLang="en-US"/>
        </a:p>
      </dgm:t>
    </dgm:pt>
    <dgm:pt modelId="{C4CA2EF6-F5E9-4147-AB52-536C2FFFBA85}">
      <dgm:prSet/>
      <dgm:spPr/>
      <dgm:t>
        <a:bodyPr/>
        <a:lstStyle/>
        <a:p>
          <a:pPr rtl="0"/>
          <a:r>
            <a:rPr lang="zh-CN" dirty="0" smtClean="0"/>
            <a:t>分类分析</a:t>
          </a:r>
          <a:endParaRPr lang="zh-CN" dirty="0"/>
        </a:p>
      </dgm:t>
    </dgm:pt>
    <dgm:pt modelId="{587D3A30-C783-4C7D-ABCE-DF065851F322}" type="parTrans" cxnId="{4A321627-2B84-47A3-A9C1-7AD5E2C2F66B}">
      <dgm:prSet/>
      <dgm:spPr/>
      <dgm:t>
        <a:bodyPr/>
        <a:lstStyle/>
        <a:p>
          <a:endParaRPr lang="zh-CN" altLang="en-US"/>
        </a:p>
      </dgm:t>
    </dgm:pt>
    <dgm:pt modelId="{797D875F-050F-48A6-A27F-AE42E93998EE}" type="sibTrans" cxnId="{4A321627-2B84-47A3-A9C1-7AD5E2C2F66B}">
      <dgm:prSet/>
      <dgm:spPr/>
      <dgm:t>
        <a:bodyPr/>
        <a:lstStyle/>
        <a:p>
          <a:endParaRPr lang="zh-CN" altLang="en-US"/>
        </a:p>
      </dgm:t>
    </dgm:pt>
    <dgm:pt modelId="{AF395878-D428-4DFC-94C4-C9471BD4893A}">
      <dgm:prSet/>
      <dgm:spPr/>
      <dgm:t>
        <a:bodyPr/>
        <a:lstStyle/>
        <a:p>
          <a:pPr rtl="0"/>
          <a:r>
            <a:rPr lang="zh-CN" altLang="en-US" dirty="0" smtClean="0"/>
            <a:t>其他（如</a:t>
          </a:r>
          <a:r>
            <a:rPr lang="zh-CN" dirty="0" smtClean="0"/>
            <a:t>关联规则分析</a:t>
          </a:r>
          <a:endParaRPr lang="zh-CN" dirty="0"/>
        </a:p>
      </dgm:t>
    </dgm:pt>
    <dgm:pt modelId="{96FA90EB-DEA0-4AE4-9A2D-C25F093C43E3}" type="parTrans" cxnId="{F69D08B7-0472-462F-959E-267D77816BB7}">
      <dgm:prSet/>
      <dgm:spPr/>
      <dgm:t>
        <a:bodyPr/>
        <a:lstStyle/>
        <a:p>
          <a:endParaRPr lang="zh-CN" altLang="en-US"/>
        </a:p>
      </dgm:t>
    </dgm:pt>
    <dgm:pt modelId="{D708D2DC-D721-4284-B1EF-AA86FFF74818}" type="sibTrans" cxnId="{F69D08B7-0472-462F-959E-267D77816BB7}">
      <dgm:prSet/>
      <dgm:spPr/>
      <dgm:t>
        <a:bodyPr/>
        <a:lstStyle/>
        <a:p>
          <a:endParaRPr lang="zh-CN" altLang="en-US"/>
        </a:p>
      </dgm:t>
    </dgm:pt>
    <dgm:pt modelId="{0ACDAEB3-C555-4801-ADBD-C384CB6961A7}" type="pres">
      <dgm:prSet presAssocID="{92219E52-FDF9-4AB3-8AA8-23B4C6C80184}" presName="hierChild1" presStyleCnt="0">
        <dgm:presLayoutVars>
          <dgm:orgChart val="1"/>
          <dgm:chPref val="1"/>
          <dgm:dir/>
          <dgm:animOne val="branch"/>
          <dgm:animLvl val="lvl"/>
          <dgm:resizeHandles/>
        </dgm:presLayoutVars>
      </dgm:prSet>
      <dgm:spPr/>
      <dgm:t>
        <a:bodyPr/>
        <a:lstStyle/>
        <a:p>
          <a:endParaRPr lang="zh-CN" altLang="en-US"/>
        </a:p>
      </dgm:t>
    </dgm:pt>
    <dgm:pt modelId="{469F36A2-D20D-4BBC-8036-EDD39FF3CDB3}" type="pres">
      <dgm:prSet presAssocID="{320E03EA-C012-4CCE-950C-D1CC53EFED5C}" presName="hierRoot1" presStyleCnt="0">
        <dgm:presLayoutVars>
          <dgm:hierBranch val="init"/>
        </dgm:presLayoutVars>
      </dgm:prSet>
      <dgm:spPr/>
    </dgm:pt>
    <dgm:pt modelId="{13EC2495-DC19-44A3-BF4B-37D429B59457}" type="pres">
      <dgm:prSet presAssocID="{320E03EA-C012-4CCE-950C-D1CC53EFED5C}" presName="rootComposite1" presStyleCnt="0"/>
      <dgm:spPr/>
    </dgm:pt>
    <dgm:pt modelId="{67AE9B20-6B88-4B93-A286-0C9BD90840A3}" type="pres">
      <dgm:prSet presAssocID="{320E03EA-C012-4CCE-950C-D1CC53EFED5C}" presName="rootText1" presStyleLbl="node0" presStyleIdx="0" presStyleCnt="1">
        <dgm:presLayoutVars>
          <dgm:chPref val="3"/>
        </dgm:presLayoutVars>
      </dgm:prSet>
      <dgm:spPr/>
      <dgm:t>
        <a:bodyPr/>
        <a:lstStyle/>
        <a:p>
          <a:endParaRPr lang="zh-CN" altLang="en-US"/>
        </a:p>
      </dgm:t>
    </dgm:pt>
    <dgm:pt modelId="{95BB8888-37F8-4A14-BB6F-85B889591DE4}" type="pres">
      <dgm:prSet presAssocID="{320E03EA-C012-4CCE-950C-D1CC53EFED5C}" presName="rootConnector1" presStyleLbl="node1" presStyleIdx="0" presStyleCnt="0"/>
      <dgm:spPr/>
      <dgm:t>
        <a:bodyPr/>
        <a:lstStyle/>
        <a:p>
          <a:endParaRPr lang="zh-CN" altLang="en-US"/>
        </a:p>
      </dgm:t>
    </dgm:pt>
    <dgm:pt modelId="{6D1BBA9D-FB86-4C02-A407-BFC5EE9E4139}" type="pres">
      <dgm:prSet presAssocID="{320E03EA-C012-4CCE-950C-D1CC53EFED5C}" presName="hierChild2" presStyleCnt="0"/>
      <dgm:spPr/>
    </dgm:pt>
    <dgm:pt modelId="{6BF62473-8415-4D94-8C96-79E867FC50DE}" type="pres">
      <dgm:prSet presAssocID="{A9252703-C4ED-4522-9CAE-B9EF2A2ACFBA}" presName="Name64" presStyleLbl="parChTrans1D2" presStyleIdx="0" presStyleCnt="2"/>
      <dgm:spPr/>
      <dgm:t>
        <a:bodyPr/>
        <a:lstStyle/>
        <a:p>
          <a:endParaRPr lang="zh-CN" altLang="en-US"/>
        </a:p>
      </dgm:t>
    </dgm:pt>
    <dgm:pt modelId="{2E17E7BB-7A8E-46AE-94E0-E438D6B6188A}" type="pres">
      <dgm:prSet presAssocID="{9104E5CA-5B26-4977-A60A-98B04EB05970}" presName="hierRoot2" presStyleCnt="0">
        <dgm:presLayoutVars>
          <dgm:hierBranch val="init"/>
        </dgm:presLayoutVars>
      </dgm:prSet>
      <dgm:spPr/>
    </dgm:pt>
    <dgm:pt modelId="{53A2CB1E-872C-46A6-B405-03E602452656}" type="pres">
      <dgm:prSet presAssocID="{9104E5CA-5B26-4977-A60A-98B04EB05970}" presName="rootComposite" presStyleCnt="0"/>
      <dgm:spPr/>
    </dgm:pt>
    <dgm:pt modelId="{60CD9537-6263-4CF4-BA35-26709D25FF42}" type="pres">
      <dgm:prSet presAssocID="{9104E5CA-5B26-4977-A60A-98B04EB05970}" presName="rootText" presStyleLbl="node2" presStyleIdx="0" presStyleCnt="2">
        <dgm:presLayoutVars>
          <dgm:chPref val="3"/>
        </dgm:presLayoutVars>
      </dgm:prSet>
      <dgm:spPr/>
      <dgm:t>
        <a:bodyPr/>
        <a:lstStyle/>
        <a:p>
          <a:endParaRPr lang="zh-CN" altLang="en-US"/>
        </a:p>
      </dgm:t>
    </dgm:pt>
    <dgm:pt modelId="{C7837BB1-6CFD-40E3-9589-93B188BC78B4}" type="pres">
      <dgm:prSet presAssocID="{9104E5CA-5B26-4977-A60A-98B04EB05970}" presName="rootConnector" presStyleLbl="node2" presStyleIdx="0" presStyleCnt="2"/>
      <dgm:spPr/>
      <dgm:t>
        <a:bodyPr/>
        <a:lstStyle/>
        <a:p>
          <a:endParaRPr lang="zh-CN" altLang="en-US"/>
        </a:p>
      </dgm:t>
    </dgm:pt>
    <dgm:pt modelId="{8D38C9C9-A92F-443B-A015-9A12832A80F3}" type="pres">
      <dgm:prSet presAssocID="{9104E5CA-5B26-4977-A60A-98B04EB05970}" presName="hierChild4" presStyleCnt="0"/>
      <dgm:spPr/>
    </dgm:pt>
    <dgm:pt modelId="{0C15F319-0954-4D07-8984-6CD4DBA8D503}" type="pres">
      <dgm:prSet presAssocID="{F5511B23-BABE-40C5-89C2-3B7CC916EE58}" presName="Name64" presStyleLbl="parChTrans1D3" presStyleIdx="0" presStyleCnt="9"/>
      <dgm:spPr/>
      <dgm:t>
        <a:bodyPr/>
        <a:lstStyle/>
        <a:p>
          <a:endParaRPr lang="zh-CN" altLang="en-US"/>
        </a:p>
      </dgm:t>
    </dgm:pt>
    <dgm:pt modelId="{F52A3E64-A2E2-428D-955E-C0921D6F686C}" type="pres">
      <dgm:prSet presAssocID="{B4D93FCC-A46F-4CD8-81E9-AE55073D1D3C}" presName="hierRoot2" presStyleCnt="0">
        <dgm:presLayoutVars>
          <dgm:hierBranch val="init"/>
        </dgm:presLayoutVars>
      </dgm:prSet>
      <dgm:spPr/>
    </dgm:pt>
    <dgm:pt modelId="{0468166E-FB93-4857-9A08-28EB77D6CD93}" type="pres">
      <dgm:prSet presAssocID="{B4D93FCC-A46F-4CD8-81E9-AE55073D1D3C}" presName="rootComposite" presStyleCnt="0"/>
      <dgm:spPr/>
    </dgm:pt>
    <dgm:pt modelId="{79EF000E-6637-493F-9E29-8E76AC957DCA}" type="pres">
      <dgm:prSet presAssocID="{B4D93FCC-A46F-4CD8-81E9-AE55073D1D3C}" presName="rootText" presStyleLbl="node3" presStyleIdx="0" presStyleCnt="9" custScaleX="136025" custLinFactNeighborX="11331">
        <dgm:presLayoutVars>
          <dgm:chPref val="3"/>
        </dgm:presLayoutVars>
      </dgm:prSet>
      <dgm:spPr/>
      <dgm:t>
        <a:bodyPr/>
        <a:lstStyle/>
        <a:p>
          <a:endParaRPr lang="zh-CN" altLang="en-US"/>
        </a:p>
      </dgm:t>
    </dgm:pt>
    <dgm:pt modelId="{7584C3CE-832E-4CB9-94AB-B4F9A3D8FC67}" type="pres">
      <dgm:prSet presAssocID="{B4D93FCC-A46F-4CD8-81E9-AE55073D1D3C}" presName="rootConnector" presStyleLbl="node3" presStyleIdx="0" presStyleCnt="9"/>
      <dgm:spPr/>
      <dgm:t>
        <a:bodyPr/>
        <a:lstStyle/>
        <a:p>
          <a:endParaRPr lang="zh-CN" altLang="en-US"/>
        </a:p>
      </dgm:t>
    </dgm:pt>
    <dgm:pt modelId="{7422CC02-E2E6-4C87-91FE-B53267F86690}" type="pres">
      <dgm:prSet presAssocID="{B4D93FCC-A46F-4CD8-81E9-AE55073D1D3C}" presName="hierChild4" presStyleCnt="0"/>
      <dgm:spPr/>
    </dgm:pt>
    <dgm:pt modelId="{9AD5D4C6-6C19-45EE-8F35-505A4818A803}" type="pres">
      <dgm:prSet presAssocID="{B4D93FCC-A46F-4CD8-81E9-AE55073D1D3C}" presName="hierChild5" presStyleCnt="0"/>
      <dgm:spPr/>
    </dgm:pt>
    <dgm:pt modelId="{011A92F8-2ABC-4C98-A538-9C00A009C7D6}" type="pres">
      <dgm:prSet presAssocID="{46AEBF1B-B5C1-468B-AEB2-1FB42BF92F9D}" presName="Name64" presStyleLbl="parChTrans1D3" presStyleIdx="1" presStyleCnt="9"/>
      <dgm:spPr/>
      <dgm:t>
        <a:bodyPr/>
        <a:lstStyle/>
        <a:p>
          <a:endParaRPr lang="zh-CN" altLang="en-US"/>
        </a:p>
      </dgm:t>
    </dgm:pt>
    <dgm:pt modelId="{06D6FC48-8CDA-4354-8D3A-C0998441A034}" type="pres">
      <dgm:prSet presAssocID="{B3BD3A34-F1ED-4694-B6FA-8359869C8C7E}" presName="hierRoot2" presStyleCnt="0">
        <dgm:presLayoutVars>
          <dgm:hierBranch val="init"/>
        </dgm:presLayoutVars>
      </dgm:prSet>
      <dgm:spPr/>
    </dgm:pt>
    <dgm:pt modelId="{9498B477-C19D-4320-82B5-611AED0237B3}" type="pres">
      <dgm:prSet presAssocID="{B3BD3A34-F1ED-4694-B6FA-8359869C8C7E}" presName="rootComposite" presStyleCnt="0"/>
      <dgm:spPr/>
    </dgm:pt>
    <dgm:pt modelId="{EE91A25B-9FD3-4B1C-987F-61F757A53F05}" type="pres">
      <dgm:prSet presAssocID="{B3BD3A34-F1ED-4694-B6FA-8359869C8C7E}" presName="rootText" presStyleLbl="node3" presStyleIdx="1" presStyleCnt="9" custScaleX="136025" custLinFactNeighborX="11331">
        <dgm:presLayoutVars>
          <dgm:chPref val="3"/>
        </dgm:presLayoutVars>
      </dgm:prSet>
      <dgm:spPr/>
      <dgm:t>
        <a:bodyPr/>
        <a:lstStyle/>
        <a:p>
          <a:endParaRPr lang="zh-CN" altLang="en-US"/>
        </a:p>
      </dgm:t>
    </dgm:pt>
    <dgm:pt modelId="{B3D9C9F6-D9AB-416A-8E6A-36F4C5925B55}" type="pres">
      <dgm:prSet presAssocID="{B3BD3A34-F1ED-4694-B6FA-8359869C8C7E}" presName="rootConnector" presStyleLbl="node3" presStyleIdx="1" presStyleCnt="9"/>
      <dgm:spPr/>
      <dgm:t>
        <a:bodyPr/>
        <a:lstStyle/>
        <a:p>
          <a:endParaRPr lang="zh-CN" altLang="en-US"/>
        </a:p>
      </dgm:t>
    </dgm:pt>
    <dgm:pt modelId="{9FFBC61B-F829-471D-B50E-2BB12AF01A14}" type="pres">
      <dgm:prSet presAssocID="{B3BD3A34-F1ED-4694-B6FA-8359869C8C7E}" presName="hierChild4" presStyleCnt="0"/>
      <dgm:spPr/>
    </dgm:pt>
    <dgm:pt modelId="{8D60ABE6-F7FB-41B1-8E38-4D00DB033840}" type="pres">
      <dgm:prSet presAssocID="{B3BD3A34-F1ED-4694-B6FA-8359869C8C7E}" presName="hierChild5" presStyleCnt="0"/>
      <dgm:spPr/>
    </dgm:pt>
    <dgm:pt modelId="{3E457EB9-B8BF-40F9-A87D-9660B324CF6B}" type="pres">
      <dgm:prSet presAssocID="{CCE5DBB1-786B-450D-BE7F-D77BBA558440}" presName="Name64" presStyleLbl="parChTrans1D3" presStyleIdx="2" presStyleCnt="9"/>
      <dgm:spPr/>
      <dgm:t>
        <a:bodyPr/>
        <a:lstStyle/>
        <a:p>
          <a:endParaRPr lang="zh-CN" altLang="en-US"/>
        </a:p>
      </dgm:t>
    </dgm:pt>
    <dgm:pt modelId="{8E948485-7B11-457F-8704-192A67D561BF}" type="pres">
      <dgm:prSet presAssocID="{F0A04C30-82C7-4F2F-9BC4-694D56EE08F7}" presName="hierRoot2" presStyleCnt="0">
        <dgm:presLayoutVars>
          <dgm:hierBranch val="init"/>
        </dgm:presLayoutVars>
      </dgm:prSet>
      <dgm:spPr/>
    </dgm:pt>
    <dgm:pt modelId="{AAE27F6C-1B44-4535-ABDC-2DE8E116CE4C}" type="pres">
      <dgm:prSet presAssocID="{F0A04C30-82C7-4F2F-9BC4-694D56EE08F7}" presName="rootComposite" presStyleCnt="0"/>
      <dgm:spPr/>
    </dgm:pt>
    <dgm:pt modelId="{1BF91F4E-5465-4C6F-8960-7C54BF53A8EF}" type="pres">
      <dgm:prSet presAssocID="{F0A04C30-82C7-4F2F-9BC4-694D56EE08F7}" presName="rootText" presStyleLbl="node3" presStyleIdx="2" presStyleCnt="9" custScaleX="136025" custLinFactNeighborX="11331">
        <dgm:presLayoutVars>
          <dgm:chPref val="3"/>
        </dgm:presLayoutVars>
      </dgm:prSet>
      <dgm:spPr/>
      <dgm:t>
        <a:bodyPr/>
        <a:lstStyle/>
        <a:p>
          <a:endParaRPr lang="zh-CN" altLang="en-US"/>
        </a:p>
      </dgm:t>
    </dgm:pt>
    <dgm:pt modelId="{3481FB37-63C7-4FF5-92FD-A66CD817DDCA}" type="pres">
      <dgm:prSet presAssocID="{F0A04C30-82C7-4F2F-9BC4-694D56EE08F7}" presName="rootConnector" presStyleLbl="node3" presStyleIdx="2" presStyleCnt="9"/>
      <dgm:spPr/>
      <dgm:t>
        <a:bodyPr/>
        <a:lstStyle/>
        <a:p>
          <a:endParaRPr lang="zh-CN" altLang="en-US"/>
        </a:p>
      </dgm:t>
    </dgm:pt>
    <dgm:pt modelId="{989E8854-E17B-47C7-9A17-C65116D7F3A5}" type="pres">
      <dgm:prSet presAssocID="{F0A04C30-82C7-4F2F-9BC4-694D56EE08F7}" presName="hierChild4" presStyleCnt="0"/>
      <dgm:spPr/>
    </dgm:pt>
    <dgm:pt modelId="{1D6D374B-E8D1-467E-9CE0-36E76FFAD3D0}" type="pres">
      <dgm:prSet presAssocID="{F0A04C30-82C7-4F2F-9BC4-694D56EE08F7}" presName="hierChild5" presStyleCnt="0"/>
      <dgm:spPr/>
    </dgm:pt>
    <dgm:pt modelId="{B7F7E31C-A0DD-48D4-98D0-8593C679F0AF}" type="pres">
      <dgm:prSet presAssocID="{587D3A30-C783-4C7D-ABCE-DF065851F322}" presName="Name64" presStyleLbl="parChTrans1D3" presStyleIdx="3" presStyleCnt="9"/>
      <dgm:spPr/>
      <dgm:t>
        <a:bodyPr/>
        <a:lstStyle/>
        <a:p>
          <a:endParaRPr lang="zh-CN" altLang="en-US"/>
        </a:p>
      </dgm:t>
    </dgm:pt>
    <dgm:pt modelId="{3F3F35D8-57A7-46D1-9A3F-D8524888B71F}" type="pres">
      <dgm:prSet presAssocID="{C4CA2EF6-F5E9-4147-AB52-536C2FFFBA85}" presName="hierRoot2" presStyleCnt="0">
        <dgm:presLayoutVars>
          <dgm:hierBranch val="init"/>
        </dgm:presLayoutVars>
      </dgm:prSet>
      <dgm:spPr/>
    </dgm:pt>
    <dgm:pt modelId="{67A8DD1D-EDA8-4A33-8994-3A21EBB8BAEC}" type="pres">
      <dgm:prSet presAssocID="{C4CA2EF6-F5E9-4147-AB52-536C2FFFBA85}" presName="rootComposite" presStyleCnt="0"/>
      <dgm:spPr/>
    </dgm:pt>
    <dgm:pt modelId="{9A43335D-C7AC-4D19-9999-37EAE7B32B24}" type="pres">
      <dgm:prSet presAssocID="{C4CA2EF6-F5E9-4147-AB52-536C2FFFBA85}" presName="rootText" presStyleLbl="node3" presStyleIdx="3" presStyleCnt="9" custScaleX="136025" custLinFactNeighborX="11331">
        <dgm:presLayoutVars>
          <dgm:chPref val="3"/>
        </dgm:presLayoutVars>
      </dgm:prSet>
      <dgm:spPr/>
      <dgm:t>
        <a:bodyPr/>
        <a:lstStyle/>
        <a:p>
          <a:endParaRPr lang="zh-CN" altLang="en-US"/>
        </a:p>
      </dgm:t>
    </dgm:pt>
    <dgm:pt modelId="{4E4A3E31-33F6-4AA4-BA66-019F51CB1853}" type="pres">
      <dgm:prSet presAssocID="{C4CA2EF6-F5E9-4147-AB52-536C2FFFBA85}" presName="rootConnector" presStyleLbl="node3" presStyleIdx="3" presStyleCnt="9"/>
      <dgm:spPr/>
      <dgm:t>
        <a:bodyPr/>
        <a:lstStyle/>
        <a:p>
          <a:endParaRPr lang="zh-CN" altLang="en-US"/>
        </a:p>
      </dgm:t>
    </dgm:pt>
    <dgm:pt modelId="{F7756F84-FAD9-4D4B-8A1B-844D0248ED46}" type="pres">
      <dgm:prSet presAssocID="{C4CA2EF6-F5E9-4147-AB52-536C2FFFBA85}" presName="hierChild4" presStyleCnt="0"/>
      <dgm:spPr/>
    </dgm:pt>
    <dgm:pt modelId="{7ED13596-1642-4F57-BAED-DCC1065CC888}" type="pres">
      <dgm:prSet presAssocID="{C4CA2EF6-F5E9-4147-AB52-536C2FFFBA85}" presName="hierChild5" presStyleCnt="0"/>
      <dgm:spPr/>
    </dgm:pt>
    <dgm:pt modelId="{B8D29E16-3BA4-444A-8EAD-503701DA1FA1}" type="pres">
      <dgm:prSet presAssocID="{0E5328AC-B8C2-4F07-ACF4-4D1919B0951A}" presName="Name64" presStyleLbl="parChTrans1D3" presStyleIdx="4" presStyleCnt="9"/>
      <dgm:spPr/>
      <dgm:t>
        <a:bodyPr/>
        <a:lstStyle/>
        <a:p>
          <a:endParaRPr lang="zh-CN" altLang="en-US"/>
        </a:p>
      </dgm:t>
    </dgm:pt>
    <dgm:pt modelId="{55BB3438-8316-45EE-A7C0-CD823AB3EE86}" type="pres">
      <dgm:prSet presAssocID="{C78DD1FA-C0C7-4A6A-A7DC-17A45B2CB6DD}" presName="hierRoot2" presStyleCnt="0">
        <dgm:presLayoutVars>
          <dgm:hierBranch val="init"/>
        </dgm:presLayoutVars>
      </dgm:prSet>
      <dgm:spPr/>
    </dgm:pt>
    <dgm:pt modelId="{83A6B162-DE59-4C7D-830C-B6113A2FBAB4}" type="pres">
      <dgm:prSet presAssocID="{C78DD1FA-C0C7-4A6A-A7DC-17A45B2CB6DD}" presName="rootComposite" presStyleCnt="0"/>
      <dgm:spPr/>
    </dgm:pt>
    <dgm:pt modelId="{BC94FF34-F9E8-48DE-B6D9-265804B947A9}" type="pres">
      <dgm:prSet presAssocID="{C78DD1FA-C0C7-4A6A-A7DC-17A45B2CB6DD}" presName="rootText" presStyleLbl="node3" presStyleIdx="4" presStyleCnt="9" custScaleX="136025" custLinFactNeighborX="11331">
        <dgm:presLayoutVars>
          <dgm:chPref val="3"/>
        </dgm:presLayoutVars>
      </dgm:prSet>
      <dgm:spPr/>
      <dgm:t>
        <a:bodyPr/>
        <a:lstStyle/>
        <a:p>
          <a:endParaRPr lang="zh-CN" altLang="en-US"/>
        </a:p>
      </dgm:t>
    </dgm:pt>
    <dgm:pt modelId="{3DCCE3AA-EB7F-4470-83F8-3BACE4B804D3}" type="pres">
      <dgm:prSet presAssocID="{C78DD1FA-C0C7-4A6A-A7DC-17A45B2CB6DD}" presName="rootConnector" presStyleLbl="node3" presStyleIdx="4" presStyleCnt="9"/>
      <dgm:spPr/>
      <dgm:t>
        <a:bodyPr/>
        <a:lstStyle/>
        <a:p>
          <a:endParaRPr lang="zh-CN" altLang="en-US"/>
        </a:p>
      </dgm:t>
    </dgm:pt>
    <dgm:pt modelId="{9C788593-FA01-4B22-8C36-415F24AF05F3}" type="pres">
      <dgm:prSet presAssocID="{C78DD1FA-C0C7-4A6A-A7DC-17A45B2CB6DD}" presName="hierChild4" presStyleCnt="0"/>
      <dgm:spPr/>
    </dgm:pt>
    <dgm:pt modelId="{396CE619-7E99-42BD-9159-F1AB37C46A15}" type="pres">
      <dgm:prSet presAssocID="{C78DD1FA-C0C7-4A6A-A7DC-17A45B2CB6DD}" presName="hierChild5" presStyleCnt="0"/>
      <dgm:spPr/>
    </dgm:pt>
    <dgm:pt modelId="{FDE3A63E-317F-42AE-95AF-729E8080F2A9}" type="pres">
      <dgm:prSet presAssocID="{A5E637AC-4EE2-4451-B88C-1B08246CCE46}" presName="Name64" presStyleLbl="parChTrans1D3" presStyleIdx="5" presStyleCnt="9"/>
      <dgm:spPr/>
      <dgm:t>
        <a:bodyPr/>
        <a:lstStyle/>
        <a:p>
          <a:endParaRPr lang="zh-CN" altLang="en-US"/>
        </a:p>
      </dgm:t>
    </dgm:pt>
    <dgm:pt modelId="{E43ACE60-F876-4A8C-8AE6-1C8227AD044B}" type="pres">
      <dgm:prSet presAssocID="{926C7ABE-3465-4A5F-992D-1D3BCABDC7C2}" presName="hierRoot2" presStyleCnt="0">
        <dgm:presLayoutVars>
          <dgm:hierBranch val="init"/>
        </dgm:presLayoutVars>
      </dgm:prSet>
      <dgm:spPr/>
    </dgm:pt>
    <dgm:pt modelId="{FF44B3DD-2B9F-4180-8325-E6E42B483C65}" type="pres">
      <dgm:prSet presAssocID="{926C7ABE-3465-4A5F-992D-1D3BCABDC7C2}" presName="rootComposite" presStyleCnt="0"/>
      <dgm:spPr/>
    </dgm:pt>
    <dgm:pt modelId="{6078B4E1-DEDB-41BF-A51F-08BFD4EF17F5}" type="pres">
      <dgm:prSet presAssocID="{926C7ABE-3465-4A5F-992D-1D3BCABDC7C2}" presName="rootText" presStyleLbl="node3" presStyleIdx="5" presStyleCnt="9" custScaleX="136025" custLinFactNeighborX="11331">
        <dgm:presLayoutVars>
          <dgm:chPref val="3"/>
        </dgm:presLayoutVars>
      </dgm:prSet>
      <dgm:spPr/>
      <dgm:t>
        <a:bodyPr/>
        <a:lstStyle/>
        <a:p>
          <a:endParaRPr lang="zh-CN" altLang="en-US"/>
        </a:p>
      </dgm:t>
    </dgm:pt>
    <dgm:pt modelId="{050F9176-B922-4931-84A8-849AFAA3E6E9}" type="pres">
      <dgm:prSet presAssocID="{926C7ABE-3465-4A5F-992D-1D3BCABDC7C2}" presName="rootConnector" presStyleLbl="node3" presStyleIdx="5" presStyleCnt="9"/>
      <dgm:spPr/>
      <dgm:t>
        <a:bodyPr/>
        <a:lstStyle/>
        <a:p>
          <a:endParaRPr lang="zh-CN" altLang="en-US"/>
        </a:p>
      </dgm:t>
    </dgm:pt>
    <dgm:pt modelId="{FCE46CC2-8003-4473-8ECC-49488E001514}" type="pres">
      <dgm:prSet presAssocID="{926C7ABE-3465-4A5F-992D-1D3BCABDC7C2}" presName="hierChild4" presStyleCnt="0"/>
      <dgm:spPr/>
    </dgm:pt>
    <dgm:pt modelId="{4EAA63B4-DF8A-4F40-946C-C8203EE610A5}" type="pres">
      <dgm:prSet presAssocID="{926C7ABE-3465-4A5F-992D-1D3BCABDC7C2}" presName="hierChild5" presStyleCnt="0"/>
      <dgm:spPr/>
    </dgm:pt>
    <dgm:pt modelId="{73E0C78C-239B-495C-91D8-22E0B233E80B}" type="pres">
      <dgm:prSet presAssocID="{96FA90EB-DEA0-4AE4-9A2D-C25F093C43E3}" presName="Name64" presStyleLbl="parChTrans1D3" presStyleIdx="6" presStyleCnt="9"/>
      <dgm:spPr/>
      <dgm:t>
        <a:bodyPr/>
        <a:lstStyle/>
        <a:p>
          <a:endParaRPr lang="zh-CN" altLang="en-US"/>
        </a:p>
      </dgm:t>
    </dgm:pt>
    <dgm:pt modelId="{1CB4CD5C-E2DA-4630-A4E9-98AB0E98A367}" type="pres">
      <dgm:prSet presAssocID="{AF395878-D428-4DFC-94C4-C9471BD4893A}" presName="hierRoot2" presStyleCnt="0">
        <dgm:presLayoutVars>
          <dgm:hierBranch val="init"/>
        </dgm:presLayoutVars>
      </dgm:prSet>
      <dgm:spPr/>
    </dgm:pt>
    <dgm:pt modelId="{AFD262EB-9234-49B2-895D-E3848657D3EC}" type="pres">
      <dgm:prSet presAssocID="{AF395878-D428-4DFC-94C4-C9471BD4893A}" presName="rootComposite" presStyleCnt="0"/>
      <dgm:spPr/>
    </dgm:pt>
    <dgm:pt modelId="{8686E085-C261-4667-822B-809F20C5BD31}" type="pres">
      <dgm:prSet presAssocID="{AF395878-D428-4DFC-94C4-C9471BD4893A}" presName="rootText" presStyleLbl="node3" presStyleIdx="6" presStyleCnt="9" custScaleX="136025" custLinFactNeighborX="11331">
        <dgm:presLayoutVars>
          <dgm:chPref val="3"/>
        </dgm:presLayoutVars>
      </dgm:prSet>
      <dgm:spPr/>
      <dgm:t>
        <a:bodyPr/>
        <a:lstStyle/>
        <a:p>
          <a:endParaRPr lang="zh-CN" altLang="en-US"/>
        </a:p>
      </dgm:t>
    </dgm:pt>
    <dgm:pt modelId="{3C71A806-8146-44DD-9E00-B432ECA62F2F}" type="pres">
      <dgm:prSet presAssocID="{AF395878-D428-4DFC-94C4-C9471BD4893A}" presName="rootConnector" presStyleLbl="node3" presStyleIdx="6" presStyleCnt="9"/>
      <dgm:spPr/>
      <dgm:t>
        <a:bodyPr/>
        <a:lstStyle/>
        <a:p>
          <a:endParaRPr lang="zh-CN" altLang="en-US"/>
        </a:p>
      </dgm:t>
    </dgm:pt>
    <dgm:pt modelId="{40400C6C-6553-458E-8EFD-0B2EC8DC41B0}" type="pres">
      <dgm:prSet presAssocID="{AF395878-D428-4DFC-94C4-C9471BD4893A}" presName="hierChild4" presStyleCnt="0"/>
      <dgm:spPr/>
    </dgm:pt>
    <dgm:pt modelId="{423A00A2-BBA8-4424-A541-A694AA8104AC}" type="pres">
      <dgm:prSet presAssocID="{AF395878-D428-4DFC-94C4-C9471BD4893A}" presName="hierChild5" presStyleCnt="0"/>
      <dgm:spPr/>
    </dgm:pt>
    <dgm:pt modelId="{BBAC26E9-CEB2-415E-A413-AA73A6C0F81F}" type="pres">
      <dgm:prSet presAssocID="{9104E5CA-5B26-4977-A60A-98B04EB05970}" presName="hierChild5" presStyleCnt="0"/>
      <dgm:spPr/>
    </dgm:pt>
    <dgm:pt modelId="{A68A84A0-38AC-4B72-9353-516FF2B66422}" type="pres">
      <dgm:prSet presAssocID="{2619F553-0B82-4ABC-896C-4A2330318DFA}" presName="Name64" presStyleLbl="parChTrans1D2" presStyleIdx="1" presStyleCnt="2"/>
      <dgm:spPr/>
      <dgm:t>
        <a:bodyPr/>
        <a:lstStyle/>
        <a:p>
          <a:endParaRPr lang="zh-CN" altLang="en-US"/>
        </a:p>
      </dgm:t>
    </dgm:pt>
    <dgm:pt modelId="{DA24F015-19D1-4D8F-B8CD-092B927379E0}" type="pres">
      <dgm:prSet presAssocID="{DC7743D6-C24F-42D9-BF5D-F9F8388140E8}" presName="hierRoot2" presStyleCnt="0">
        <dgm:presLayoutVars>
          <dgm:hierBranch val="init"/>
        </dgm:presLayoutVars>
      </dgm:prSet>
      <dgm:spPr/>
    </dgm:pt>
    <dgm:pt modelId="{A3AD1B07-21E4-47D8-B013-ADC932ED489C}" type="pres">
      <dgm:prSet presAssocID="{DC7743D6-C24F-42D9-BF5D-F9F8388140E8}" presName="rootComposite" presStyleCnt="0"/>
      <dgm:spPr/>
    </dgm:pt>
    <dgm:pt modelId="{B06797EF-8056-4587-8E10-5337A49B075A}" type="pres">
      <dgm:prSet presAssocID="{DC7743D6-C24F-42D9-BF5D-F9F8388140E8}" presName="rootText" presStyleLbl="node2" presStyleIdx="1" presStyleCnt="2">
        <dgm:presLayoutVars>
          <dgm:chPref val="3"/>
        </dgm:presLayoutVars>
      </dgm:prSet>
      <dgm:spPr/>
      <dgm:t>
        <a:bodyPr/>
        <a:lstStyle/>
        <a:p>
          <a:endParaRPr lang="zh-CN" altLang="en-US"/>
        </a:p>
      </dgm:t>
    </dgm:pt>
    <dgm:pt modelId="{193D32A4-47F6-406D-9F7A-1E3934BB61C9}" type="pres">
      <dgm:prSet presAssocID="{DC7743D6-C24F-42D9-BF5D-F9F8388140E8}" presName="rootConnector" presStyleLbl="node2" presStyleIdx="1" presStyleCnt="2"/>
      <dgm:spPr/>
      <dgm:t>
        <a:bodyPr/>
        <a:lstStyle/>
        <a:p>
          <a:endParaRPr lang="zh-CN" altLang="en-US"/>
        </a:p>
      </dgm:t>
    </dgm:pt>
    <dgm:pt modelId="{15FF5015-A28C-40C6-B344-FA20C535FE43}" type="pres">
      <dgm:prSet presAssocID="{DC7743D6-C24F-42D9-BF5D-F9F8388140E8}" presName="hierChild4" presStyleCnt="0"/>
      <dgm:spPr/>
    </dgm:pt>
    <dgm:pt modelId="{F8534F1F-A1A5-4B1B-9A78-90720B0F7D09}" type="pres">
      <dgm:prSet presAssocID="{AB8E4390-6089-4D6E-A42B-2D643BEB892E}" presName="Name64" presStyleLbl="parChTrans1D3" presStyleIdx="7" presStyleCnt="9"/>
      <dgm:spPr/>
      <dgm:t>
        <a:bodyPr/>
        <a:lstStyle/>
        <a:p>
          <a:endParaRPr lang="zh-CN" altLang="en-US"/>
        </a:p>
      </dgm:t>
    </dgm:pt>
    <dgm:pt modelId="{F9CE6AAF-7EBC-4DA9-BF4E-2D2B11C24AB4}" type="pres">
      <dgm:prSet presAssocID="{BE031CF9-1C1C-44B2-A0DF-445DC6C70C61}" presName="hierRoot2" presStyleCnt="0">
        <dgm:presLayoutVars>
          <dgm:hierBranch val="init"/>
        </dgm:presLayoutVars>
      </dgm:prSet>
      <dgm:spPr/>
    </dgm:pt>
    <dgm:pt modelId="{2474804B-56CD-4D8C-8F25-6A43FF392C1A}" type="pres">
      <dgm:prSet presAssocID="{BE031CF9-1C1C-44B2-A0DF-445DC6C70C61}" presName="rootComposite" presStyleCnt="0"/>
      <dgm:spPr/>
    </dgm:pt>
    <dgm:pt modelId="{2D8F7B11-749B-42AF-8E75-22D251F3DAF1}" type="pres">
      <dgm:prSet presAssocID="{BE031CF9-1C1C-44B2-A0DF-445DC6C70C61}" presName="rootText" presStyleLbl="node3" presStyleIdx="7" presStyleCnt="9" custScaleX="136025" custLinFactNeighborX="33994">
        <dgm:presLayoutVars>
          <dgm:chPref val="3"/>
        </dgm:presLayoutVars>
      </dgm:prSet>
      <dgm:spPr/>
      <dgm:t>
        <a:bodyPr/>
        <a:lstStyle/>
        <a:p>
          <a:endParaRPr lang="zh-CN" altLang="en-US"/>
        </a:p>
      </dgm:t>
    </dgm:pt>
    <dgm:pt modelId="{A61EE198-AB5A-46B7-8F6B-BB43384CEF15}" type="pres">
      <dgm:prSet presAssocID="{BE031CF9-1C1C-44B2-A0DF-445DC6C70C61}" presName="rootConnector" presStyleLbl="node3" presStyleIdx="7" presStyleCnt="9"/>
      <dgm:spPr/>
      <dgm:t>
        <a:bodyPr/>
        <a:lstStyle/>
        <a:p>
          <a:endParaRPr lang="zh-CN" altLang="en-US"/>
        </a:p>
      </dgm:t>
    </dgm:pt>
    <dgm:pt modelId="{B9343404-EFC4-4C0D-8355-F498FA00F60F}" type="pres">
      <dgm:prSet presAssocID="{BE031CF9-1C1C-44B2-A0DF-445DC6C70C61}" presName="hierChild4" presStyleCnt="0"/>
      <dgm:spPr/>
    </dgm:pt>
    <dgm:pt modelId="{1AD05158-D511-4F2F-817B-599F49E999DD}" type="pres">
      <dgm:prSet presAssocID="{BE031CF9-1C1C-44B2-A0DF-445DC6C70C61}" presName="hierChild5" presStyleCnt="0"/>
      <dgm:spPr/>
    </dgm:pt>
    <dgm:pt modelId="{886C2AD2-3D63-438F-BD44-26C5BB15D53F}" type="pres">
      <dgm:prSet presAssocID="{A8F145C7-4081-4002-8362-EC452787836E}" presName="Name64" presStyleLbl="parChTrans1D3" presStyleIdx="8" presStyleCnt="9"/>
      <dgm:spPr/>
      <dgm:t>
        <a:bodyPr/>
        <a:lstStyle/>
        <a:p>
          <a:endParaRPr lang="zh-CN" altLang="en-US"/>
        </a:p>
      </dgm:t>
    </dgm:pt>
    <dgm:pt modelId="{EF4126DB-5CC5-41FC-9CD6-33267FBE472E}" type="pres">
      <dgm:prSet presAssocID="{AE2D6ABA-A505-4BE7-95C4-9337F992F980}" presName="hierRoot2" presStyleCnt="0">
        <dgm:presLayoutVars>
          <dgm:hierBranch val="init"/>
        </dgm:presLayoutVars>
      </dgm:prSet>
      <dgm:spPr/>
    </dgm:pt>
    <dgm:pt modelId="{68D73811-6EA1-480A-B758-3D400F027C1E}" type="pres">
      <dgm:prSet presAssocID="{AE2D6ABA-A505-4BE7-95C4-9337F992F980}" presName="rootComposite" presStyleCnt="0"/>
      <dgm:spPr/>
    </dgm:pt>
    <dgm:pt modelId="{C291D151-07CD-40CE-AE61-095674BC4FE0}" type="pres">
      <dgm:prSet presAssocID="{AE2D6ABA-A505-4BE7-95C4-9337F992F980}" presName="rootText" presStyleLbl="node3" presStyleIdx="8" presStyleCnt="9" custScaleX="136025" custLinFactNeighborX="33994">
        <dgm:presLayoutVars>
          <dgm:chPref val="3"/>
        </dgm:presLayoutVars>
      </dgm:prSet>
      <dgm:spPr/>
      <dgm:t>
        <a:bodyPr/>
        <a:lstStyle/>
        <a:p>
          <a:endParaRPr lang="zh-CN" altLang="en-US"/>
        </a:p>
      </dgm:t>
    </dgm:pt>
    <dgm:pt modelId="{CCCAC000-A857-4543-B2F9-C08154D72B78}" type="pres">
      <dgm:prSet presAssocID="{AE2D6ABA-A505-4BE7-95C4-9337F992F980}" presName="rootConnector" presStyleLbl="node3" presStyleIdx="8" presStyleCnt="9"/>
      <dgm:spPr/>
      <dgm:t>
        <a:bodyPr/>
        <a:lstStyle/>
        <a:p>
          <a:endParaRPr lang="zh-CN" altLang="en-US"/>
        </a:p>
      </dgm:t>
    </dgm:pt>
    <dgm:pt modelId="{075650A2-4C4E-4C30-A7DC-7040BB0E6394}" type="pres">
      <dgm:prSet presAssocID="{AE2D6ABA-A505-4BE7-95C4-9337F992F980}" presName="hierChild4" presStyleCnt="0"/>
      <dgm:spPr/>
    </dgm:pt>
    <dgm:pt modelId="{56C031E5-0DB4-41A7-A166-0D6F614C91D7}" type="pres">
      <dgm:prSet presAssocID="{AE2D6ABA-A505-4BE7-95C4-9337F992F980}" presName="hierChild5" presStyleCnt="0"/>
      <dgm:spPr/>
    </dgm:pt>
    <dgm:pt modelId="{AFFE5AB3-B49F-482A-BFC0-9142488A3200}" type="pres">
      <dgm:prSet presAssocID="{DC7743D6-C24F-42D9-BF5D-F9F8388140E8}" presName="hierChild5" presStyleCnt="0"/>
      <dgm:spPr/>
    </dgm:pt>
    <dgm:pt modelId="{B8600844-DF33-4347-8D54-892BE2C24F73}" type="pres">
      <dgm:prSet presAssocID="{320E03EA-C012-4CCE-950C-D1CC53EFED5C}" presName="hierChild3" presStyleCnt="0"/>
      <dgm:spPr/>
    </dgm:pt>
  </dgm:ptLst>
  <dgm:cxnLst>
    <dgm:cxn modelId="{4DC1EA61-909D-451E-AB7C-39EB3D15B30B}" type="presOf" srcId="{9104E5CA-5B26-4977-A60A-98B04EB05970}" destId="{60CD9537-6263-4CF4-BA35-26709D25FF42}" srcOrd="0" destOrd="0" presId="urn:microsoft.com/office/officeart/2009/3/layout/HorizontalOrganizationChart"/>
    <dgm:cxn modelId="{A37BA757-ACFF-424D-8F0A-CB0CBA4FCA59}" type="presOf" srcId="{92219E52-FDF9-4AB3-8AA8-23B4C6C80184}" destId="{0ACDAEB3-C555-4801-ADBD-C384CB6961A7}" srcOrd="0" destOrd="0" presId="urn:microsoft.com/office/officeart/2009/3/layout/HorizontalOrganizationChart"/>
    <dgm:cxn modelId="{DE50F9A3-D96E-4917-BD2F-F1A047EB3AC2}" type="presOf" srcId="{2619F553-0B82-4ABC-896C-4A2330318DFA}" destId="{A68A84A0-38AC-4B72-9353-516FF2B66422}" srcOrd="0" destOrd="0" presId="urn:microsoft.com/office/officeart/2009/3/layout/HorizontalOrganizationChart"/>
    <dgm:cxn modelId="{3A6AE863-0D7B-4719-8C9F-E3981ECA0FA4}" type="presOf" srcId="{320E03EA-C012-4CCE-950C-D1CC53EFED5C}" destId="{95BB8888-37F8-4A14-BB6F-85B889591DE4}" srcOrd="1" destOrd="0" presId="urn:microsoft.com/office/officeart/2009/3/layout/HorizontalOrganizationChart"/>
    <dgm:cxn modelId="{BD2DC012-CFC3-4C0B-886E-26B7B8DB5FFB}" type="presOf" srcId="{B3BD3A34-F1ED-4694-B6FA-8359869C8C7E}" destId="{EE91A25B-9FD3-4B1C-987F-61F757A53F05}" srcOrd="0" destOrd="0" presId="urn:microsoft.com/office/officeart/2009/3/layout/HorizontalOrganizationChart"/>
    <dgm:cxn modelId="{E5F7969E-7D9C-42D3-96CD-1D512D22CE3E}" srcId="{9104E5CA-5B26-4977-A60A-98B04EB05970}" destId="{C78DD1FA-C0C7-4A6A-A7DC-17A45B2CB6DD}" srcOrd="4" destOrd="0" parTransId="{0E5328AC-B8C2-4F07-ACF4-4D1919B0951A}" sibTransId="{DA755825-DFEC-4F79-B615-A3342B646635}"/>
    <dgm:cxn modelId="{DA15A16B-E99D-4136-ADD0-A89EE9520928}" srcId="{DC7743D6-C24F-42D9-BF5D-F9F8388140E8}" destId="{AE2D6ABA-A505-4BE7-95C4-9337F992F980}" srcOrd="1" destOrd="0" parTransId="{A8F145C7-4081-4002-8362-EC452787836E}" sibTransId="{35630B9C-0EA1-4A0E-9C29-5E20EFDAE6F4}"/>
    <dgm:cxn modelId="{91ACA544-BF33-43D8-87AA-BB672DB62128}" type="presOf" srcId="{C4CA2EF6-F5E9-4147-AB52-536C2FFFBA85}" destId="{4E4A3E31-33F6-4AA4-BA66-019F51CB1853}" srcOrd="1" destOrd="0" presId="urn:microsoft.com/office/officeart/2009/3/layout/HorizontalOrganizationChart"/>
    <dgm:cxn modelId="{E09B8473-48AC-4875-8A18-92F38A1208C9}" srcId="{DC7743D6-C24F-42D9-BF5D-F9F8388140E8}" destId="{BE031CF9-1C1C-44B2-A0DF-445DC6C70C61}" srcOrd="0" destOrd="0" parTransId="{AB8E4390-6089-4D6E-A42B-2D643BEB892E}" sibTransId="{F575E76B-DCAE-4AEB-8FA8-C10B30024FAE}"/>
    <dgm:cxn modelId="{4A321627-2B84-47A3-A9C1-7AD5E2C2F66B}" srcId="{9104E5CA-5B26-4977-A60A-98B04EB05970}" destId="{C4CA2EF6-F5E9-4147-AB52-536C2FFFBA85}" srcOrd="3" destOrd="0" parTransId="{587D3A30-C783-4C7D-ABCE-DF065851F322}" sibTransId="{797D875F-050F-48A6-A27F-AE42E93998EE}"/>
    <dgm:cxn modelId="{A8F70572-F17C-41C1-81B6-9CB84DB67CA2}" type="presOf" srcId="{B4D93FCC-A46F-4CD8-81E9-AE55073D1D3C}" destId="{79EF000E-6637-493F-9E29-8E76AC957DCA}" srcOrd="0" destOrd="0" presId="urn:microsoft.com/office/officeart/2009/3/layout/HorizontalOrganizationChart"/>
    <dgm:cxn modelId="{B60820FF-5D22-42CE-BF65-7C2B804BFEB6}" type="presOf" srcId="{F0A04C30-82C7-4F2F-9BC4-694D56EE08F7}" destId="{1BF91F4E-5465-4C6F-8960-7C54BF53A8EF}" srcOrd="0" destOrd="0" presId="urn:microsoft.com/office/officeart/2009/3/layout/HorizontalOrganizationChart"/>
    <dgm:cxn modelId="{D1709124-003D-484C-A850-D7CCC6AED490}" type="presOf" srcId="{B4D93FCC-A46F-4CD8-81E9-AE55073D1D3C}" destId="{7584C3CE-832E-4CB9-94AB-B4F9A3D8FC67}" srcOrd="1" destOrd="0" presId="urn:microsoft.com/office/officeart/2009/3/layout/HorizontalOrganizationChart"/>
    <dgm:cxn modelId="{BFA0425C-961D-4347-94A3-20F9B025127A}" srcId="{9104E5CA-5B26-4977-A60A-98B04EB05970}" destId="{F0A04C30-82C7-4F2F-9BC4-694D56EE08F7}" srcOrd="2" destOrd="0" parTransId="{CCE5DBB1-786B-450D-BE7F-D77BBA558440}" sibTransId="{8BE40170-BFBC-473E-9977-32238959C3A0}"/>
    <dgm:cxn modelId="{BDC0A2C1-781B-44EF-8CE2-6FADB5F0BB24}" srcId="{9104E5CA-5B26-4977-A60A-98B04EB05970}" destId="{B3BD3A34-F1ED-4694-B6FA-8359869C8C7E}" srcOrd="1" destOrd="0" parTransId="{46AEBF1B-B5C1-468B-AEB2-1FB42BF92F9D}" sibTransId="{4CB278E4-2D1E-45B0-B4B8-CABF58422C69}"/>
    <dgm:cxn modelId="{BE2FF76A-B856-4132-97D3-82B230797CCA}" type="presOf" srcId="{AF395878-D428-4DFC-94C4-C9471BD4893A}" destId="{8686E085-C261-4667-822B-809F20C5BD31}" srcOrd="0" destOrd="0" presId="urn:microsoft.com/office/officeart/2009/3/layout/HorizontalOrganizationChart"/>
    <dgm:cxn modelId="{1673A419-F060-415E-9300-246940D8141C}" type="presOf" srcId="{A5E637AC-4EE2-4451-B88C-1B08246CCE46}" destId="{FDE3A63E-317F-42AE-95AF-729E8080F2A9}" srcOrd="0" destOrd="0" presId="urn:microsoft.com/office/officeart/2009/3/layout/HorizontalOrganizationChart"/>
    <dgm:cxn modelId="{0BE5660E-8215-4B01-ADAD-7063BEF85C7F}" srcId="{320E03EA-C012-4CCE-950C-D1CC53EFED5C}" destId="{DC7743D6-C24F-42D9-BF5D-F9F8388140E8}" srcOrd="1" destOrd="0" parTransId="{2619F553-0B82-4ABC-896C-4A2330318DFA}" sibTransId="{DFEFD5B7-B3C9-4AE9-8EF7-7C2F6D8311CF}"/>
    <dgm:cxn modelId="{F1E6A79E-64B0-4F5D-842F-3FDB628D03EA}" type="presOf" srcId="{DC7743D6-C24F-42D9-BF5D-F9F8388140E8}" destId="{193D32A4-47F6-406D-9F7A-1E3934BB61C9}" srcOrd="1" destOrd="0" presId="urn:microsoft.com/office/officeart/2009/3/layout/HorizontalOrganizationChart"/>
    <dgm:cxn modelId="{C4679325-A99A-4FC2-B8BF-00F5ED9E38F2}" srcId="{320E03EA-C012-4CCE-950C-D1CC53EFED5C}" destId="{9104E5CA-5B26-4977-A60A-98B04EB05970}" srcOrd="0" destOrd="0" parTransId="{A9252703-C4ED-4522-9CAE-B9EF2A2ACFBA}" sibTransId="{B8B15196-424D-4003-B390-2141D192C6A2}"/>
    <dgm:cxn modelId="{0F049C9B-6399-4448-8ACC-7D06259A08A1}" type="presOf" srcId="{F5511B23-BABE-40C5-89C2-3B7CC916EE58}" destId="{0C15F319-0954-4D07-8984-6CD4DBA8D503}" srcOrd="0" destOrd="0" presId="urn:microsoft.com/office/officeart/2009/3/layout/HorizontalOrganizationChart"/>
    <dgm:cxn modelId="{552CEFE0-A0EB-4FFA-B1CE-D1F73C8F0B00}" type="presOf" srcId="{B3BD3A34-F1ED-4694-B6FA-8359869C8C7E}" destId="{B3D9C9F6-D9AB-416A-8E6A-36F4C5925B55}" srcOrd="1" destOrd="0" presId="urn:microsoft.com/office/officeart/2009/3/layout/HorizontalOrganizationChart"/>
    <dgm:cxn modelId="{AC1BBC20-9A42-488B-856C-1CB7AFF6226D}" type="presOf" srcId="{9104E5CA-5B26-4977-A60A-98B04EB05970}" destId="{C7837BB1-6CFD-40E3-9589-93B188BC78B4}" srcOrd="1" destOrd="0" presId="urn:microsoft.com/office/officeart/2009/3/layout/HorizontalOrganizationChart"/>
    <dgm:cxn modelId="{2642F962-FA18-4BCD-9C62-325144913DE3}" type="presOf" srcId="{96FA90EB-DEA0-4AE4-9A2D-C25F093C43E3}" destId="{73E0C78C-239B-495C-91D8-22E0B233E80B}" srcOrd="0" destOrd="0" presId="urn:microsoft.com/office/officeart/2009/3/layout/HorizontalOrganizationChart"/>
    <dgm:cxn modelId="{AE9FAD18-6307-4B3B-998E-C69EB0827CBF}" type="presOf" srcId="{46AEBF1B-B5C1-468B-AEB2-1FB42BF92F9D}" destId="{011A92F8-2ABC-4C98-A538-9C00A009C7D6}" srcOrd="0" destOrd="0" presId="urn:microsoft.com/office/officeart/2009/3/layout/HorizontalOrganizationChart"/>
    <dgm:cxn modelId="{50359F9E-B910-47BC-A84C-7554E1BAB5A7}" type="presOf" srcId="{AE2D6ABA-A505-4BE7-95C4-9337F992F980}" destId="{C291D151-07CD-40CE-AE61-095674BC4FE0}" srcOrd="0" destOrd="0" presId="urn:microsoft.com/office/officeart/2009/3/layout/HorizontalOrganizationChart"/>
    <dgm:cxn modelId="{ECA05514-D9AB-4645-9BB7-DEA2B3B2BED0}" type="presOf" srcId="{C4CA2EF6-F5E9-4147-AB52-536C2FFFBA85}" destId="{9A43335D-C7AC-4D19-9999-37EAE7B32B24}" srcOrd="0" destOrd="0" presId="urn:microsoft.com/office/officeart/2009/3/layout/HorizontalOrganizationChart"/>
    <dgm:cxn modelId="{C6DC2264-A74E-41DF-B3AF-B3F96EA7D5A4}" type="presOf" srcId="{0E5328AC-B8C2-4F07-ACF4-4D1919B0951A}" destId="{B8D29E16-3BA4-444A-8EAD-503701DA1FA1}" srcOrd="0" destOrd="0" presId="urn:microsoft.com/office/officeart/2009/3/layout/HorizontalOrganizationChart"/>
    <dgm:cxn modelId="{4854720D-E69F-449A-841F-FA5CF4DCABCA}" srcId="{92219E52-FDF9-4AB3-8AA8-23B4C6C80184}" destId="{320E03EA-C012-4CCE-950C-D1CC53EFED5C}" srcOrd="0" destOrd="0" parTransId="{C867A36F-5ED1-4218-825B-215A19CB9458}" sibTransId="{6F41B81B-E4C4-43AB-86A7-D8B2DEE51918}"/>
    <dgm:cxn modelId="{FFE878DE-D482-4A91-A1EF-D333C026B230}" type="presOf" srcId="{C78DD1FA-C0C7-4A6A-A7DC-17A45B2CB6DD}" destId="{3DCCE3AA-EB7F-4470-83F8-3BACE4B804D3}" srcOrd="1" destOrd="0" presId="urn:microsoft.com/office/officeart/2009/3/layout/HorizontalOrganizationChart"/>
    <dgm:cxn modelId="{5695F0B1-C78E-44A2-BE5F-3843B38140D6}" type="presOf" srcId="{587D3A30-C783-4C7D-ABCE-DF065851F322}" destId="{B7F7E31C-A0DD-48D4-98D0-8593C679F0AF}" srcOrd="0" destOrd="0" presId="urn:microsoft.com/office/officeart/2009/3/layout/HorizontalOrganizationChart"/>
    <dgm:cxn modelId="{14CD0E3A-E475-4B8A-8D64-971A69BE19D3}" type="presOf" srcId="{AE2D6ABA-A505-4BE7-95C4-9337F992F980}" destId="{CCCAC000-A857-4543-B2F9-C08154D72B78}" srcOrd="1" destOrd="0" presId="urn:microsoft.com/office/officeart/2009/3/layout/HorizontalOrganizationChart"/>
    <dgm:cxn modelId="{9BCDF3D6-CEDA-406A-B96B-09313B0CDD8A}" srcId="{9104E5CA-5B26-4977-A60A-98B04EB05970}" destId="{926C7ABE-3465-4A5F-992D-1D3BCABDC7C2}" srcOrd="5" destOrd="0" parTransId="{A5E637AC-4EE2-4451-B88C-1B08246CCE46}" sibTransId="{B1A8A93D-6DEC-4692-8002-6F4295EDE4AA}"/>
    <dgm:cxn modelId="{D47537A2-E8B7-4F01-9476-F6499B282459}" type="presOf" srcId="{CCE5DBB1-786B-450D-BE7F-D77BBA558440}" destId="{3E457EB9-B8BF-40F9-A87D-9660B324CF6B}" srcOrd="0" destOrd="0" presId="urn:microsoft.com/office/officeart/2009/3/layout/HorizontalOrganizationChart"/>
    <dgm:cxn modelId="{5216D81D-CD38-4CB4-9038-ED5A6E04352B}" type="presOf" srcId="{926C7ABE-3465-4A5F-992D-1D3BCABDC7C2}" destId="{050F9176-B922-4931-84A8-849AFAA3E6E9}" srcOrd="1" destOrd="0" presId="urn:microsoft.com/office/officeart/2009/3/layout/HorizontalOrganizationChart"/>
    <dgm:cxn modelId="{0873D501-7B23-4F4C-A33A-F9DADA4A39C4}" type="presOf" srcId="{320E03EA-C012-4CCE-950C-D1CC53EFED5C}" destId="{67AE9B20-6B88-4B93-A286-0C9BD90840A3}" srcOrd="0" destOrd="0" presId="urn:microsoft.com/office/officeart/2009/3/layout/HorizontalOrganizationChart"/>
    <dgm:cxn modelId="{A74D050D-50D0-4B38-8AA9-646B6C0A352F}" type="presOf" srcId="{BE031CF9-1C1C-44B2-A0DF-445DC6C70C61}" destId="{2D8F7B11-749B-42AF-8E75-22D251F3DAF1}" srcOrd="0" destOrd="0" presId="urn:microsoft.com/office/officeart/2009/3/layout/HorizontalOrganizationChart"/>
    <dgm:cxn modelId="{DA326B59-77CB-4F29-9C48-C79C5B42E230}" type="presOf" srcId="{926C7ABE-3465-4A5F-992D-1D3BCABDC7C2}" destId="{6078B4E1-DEDB-41BF-A51F-08BFD4EF17F5}" srcOrd="0" destOrd="0" presId="urn:microsoft.com/office/officeart/2009/3/layout/HorizontalOrganizationChart"/>
    <dgm:cxn modelId="{AE3A59B6-5918-4AD1-8C32-86C7AE92E0EF}" type="presOf" srcId="{C78DD1FA-C0C7-4A6A-A7DC-17A45B2CB6DD}" destId="{BC94FF34-F9E8-48DE-B6D9-265804B947A9}" srcOrd="0" destOrd="0" presId="urn:microsoft.com/office/officeart/2009/3/layout/HorizontalOrganizationChart"/>
    <dgm:cxn modelId="{37EA8D22-3F03-4A30-93E5-DD3094563F07}" type="presOf" srcId="{A9252703-C4ED-4522-9CAE-B9EF2A2ACFBA}" destId="{6BF62473-8415-4D94-8C96-79E867FC50DE}" srcOrd="0" destOrd="0" presId="urn:microsoft.com/office/officeart/2009/3/layout/HorizontalOrganizationChart"/>
    <dgm:cxn modelId="{9F477E1C-914B-42F7-99BD-6D93BE34D439}" type="presOf" srcId="{BE031CF9-1C1C-44B2-A0DF-445DC6C70C61}" destId="{A61EE198-AB5A-46B7-8F6B-BB43384CEF15}" srcOrd="1" destOrd="0" presId="urn:microsoft.com/office/officeart/2009/3/layout/HorizontalOrganizationChart"/>
    <dgm:cxn modelId="{7730C865-CA09-4A28-A72E-8803E8E18B5B}" type="presOf" srcId="{AB8E4390-6089-4D6E-A42B-2D643BEB892E}" destId="{F8534F1F-A1A5-4B1B-9A78-90720B0F7D09}" srcOrd="0" destOrd="0" presId="urn:microsoft.com/office/officeart/2009/3/layout/HorizontalOrganizationChart"/>
    <dgm:cxn modelId="{BCB4071B-C5F3-4688-9B6D-931EB62BDF31}" type="presOf" srcId="{DC7743D6-C24F-42D9-BF5D-F9F8388140E8}" destId="{B06797EF-8056-4587-8E10-5337A49B075A}" srcOrd="0" destOrd="0" presId="urn:microsoft.com/office/officeart/2009/3/layout/HorizontalOrganizationChart"/>
    <dgm:cxn modelId="{3FC59B87-9199-4BB8-94F8-2EF050CCBC81}" type="presOf" srcId="{AF395878-D428-4DFC-94C4-C9471BD4893A}" destId="{3C71A806-8146-44DD-9E00-B432ECA62F2F}" srcOrd="1" destOrd="0" presId="urn:microsoft.com/office/officeart/2009/3/layout/HorizontalOrganizationChart"/>
    <dgm:cxn modelId="{4B2355A1-74D0-4C51-90C5-BB055590C27C}" type="presOf" srcId="{F0A04C30-82C7-4F2F-9BC4-694D56EE08F7}" destId="{3481FB37-63C7-4FF5-92FD-A66CD817DDCA}" srcOrd="1" destOrd="0" presId="urn:microsoft.com/office/officeart/2009/3/layout/HorizontalOrganizationChart"/>
    <dgm:cxn modelId="{FCFFF443-7FA6-4166-A8B7-931C8F7B0405}" srcId="{9104E5CA-5B26-4977-A60A-98B04EB05970}" destId="{B4D93FCC-A46F-4CD8-81E9-AE55073D1D3C}" srcOrd="0" destOrd="0" parTransId="{F5511B23-BABE-40C5-89C2-3B7CC916EE58}" sibTransId="{A43EB2B3-AF67-47AA-B5B5-1F7229DA608A}"/>
    <dgm:cxn modelId="{F69D08B7-0472-462F-959E-267D77816BB7}" srcId="{9104E5CA-5B26-4977-A60A-98B04EB05970}" destId="{AF395878-D428-4DFC-94C4-C9471BD4893A}" srcOrd="6" destOrd="0" parTransId="{96FA90EB-DEA0-4AE4-9A2D-C25F093C43E3}" sibTransId="{D708D2DC-D721-4284-B1EF-AA86FFF74818}"/>
    <dgm:cxn modelId="{C00C2AF0-6B41-4F22-98CD-BEED521A709D}" type="presOf" srcId="{A8F145C7-4081-4002-8362-EC452787836E}" destId="{886C2AD2-3D63-438F-BD44-26C5BB15D53F}" srcOrd="0" destOrd="0" presId="urn:microsoft.com/office/officeart/2009/3/layout/HorizontalOrganizationChart"/>
    <dgm:cxn modelId="{2FFDCCA7-1DCA-40A0-A910-45CA703249EA}" type="presParOf" srcId="{0ACDAEB3-C555-4801-ADBD-C384CB6961A7}" destId="{469F36A2-D20D-4BBC-8036-EDD39FF3CDB3}" srcOrd="0" destOrd="0" presId="urn:microsoft.com/office/officeart/2009/3/layout/HorizontalOrganizationChart"/>
    <dgm:cxn modelId="{A760483B-DA99-4889-9206-4EA49AB58A8A}" type="presParOf" srcId="{469F36A2-D20D-4BBC-8036-EDD39FF3CDB3}" destId="{13EC2495-DC19-44A3-BF4B-37D429B59457}" srcOrd="0" destOrd="0" presId="urn:microsoft.com/office/officeart/2009/3/layout/HorizontalOrganizationChart"/>
    <dgm:cxn modelId="{B8FAD25F-6E7A-4245-82F3-099ED8BC10C3}" type="presParOf" srcId="{13EC2495-DC19-44A3-BF4B-37D429B59457}" destId="{67AE9B20-6B88-4B93-A286-0C9BD90840A3}" srcOrd="0" destOrd="0" presId="urn:microsoft.com/office/officeart/2009/3/layout/HorizontalOrganizationChart"/>
    <dgm:cxn modelId="{987BD079-8400-45EF-833F-E47785C47F0D}" type="presParOf" srcId="{13EC2495-DC19-44A3-BF4B-37D429B59457}" destId="{95BB8888-37F8-4A14-BB6F-85B889591DE4}" srcOrd="1" destOrd="0" presId="urn:microsoft.com/office/officeart/2009/3/layout/HorizontalOrganizationChart"/>
    <dgm:cxn modelId="{97ADB02B-A236-405F-AAE2-0DF8F363AA5A}" type="presParOf" srcId="{469F36A2-D20D-4BBC-8036-EDD39FF3CDB3}" destId="{6D1BBA9D-FB86-4C02-A407-BFC5EE9E4139}" srcOrd="1" destOrd="0" presId="urn:microsoft.com/office/officeart/2009/3/layout/HorizontalOrganizationChart"/>
    <dgm:cxn modelId="{A49B051C-C51F-4AB7-BE70-AAEC8E7B0F26}" type="presParOf" srcId="{6D1BBA9D-FB86-4C02-A407-BFC5EE9E4139}" destId="{6BF62473-8415-4D94-8C96-79E867FC50DE}" srcOrd="0" destOrd="0" presId="urn:microsoft.com/office/officeart/2009/3/layout/HorizontalOrganizationChart"/>
    <dgm:cxn modelId="{9CCDD77D-DF53-4E50-A9BA-50CBE678DB10}" type="presParOf" srcId="{6D1BBA9D-FB86-4C02-A407-BFC5EE9E4139}" destId="{2E17E7BB-7A8E-46AE-94E0-E438D6B6188A}" srcOrd="1" destOrd="0" presId="urn:microsoft.com/office/officeart/2009/3/layout/HorizontalOrganizationChart"/>
    <dgm:cxn modelId="{EC16EA35-43A1-4FAE-B539-C0624C8D4AFE}" type="presParOf" srcId="{2E17E7BB-7A8E-46AE-94E0-E438D6B6188A}" destId="{53A2CB1E-872C-46A6-B405-03E602452656}" srcOrd="0" destOrd="0" presId="urn:microsoft.com/office/officeart/2009/3/layout/HorizontalOrganizationChart"/>
    <dgm:cxn modelId="{87492842-390A-482F-BDBF-F3CBE38DEF55}" type="presParOf" srcId="{53A2CB1E-872C-46A6-B405-03E602452656}" destId="{60CD9537-6263-4CF4-BA35-26709D25FF42}" srcOrd="0" destOrd="0" presId="urn:microsoft.com/office/officeart/2009/3/layout/HorizontalOrganizationChart"/>
    <dgm:cxn modelId="{1E454A2A-CE21-4885-A379-CEBD9F06E55C}" type="presParOf" srcId="{53A2CB1E-872C-46A6-B405-03E602452656}" destId="{C7837BB1-6CFD-40E3-9589-93B188BC78B4}" srcOrd="1" destOrd="0" presId="urn:microsoft.com/office/officeart/2009/3/layout/HorizontalOrganizationChart"/>
    <dgm:cxn modelId="{13C95556-3233-43EA-9696-581632BCF6F3}" type="presParOf" srcId="{2E17E7BB-7A8E-46AE-94E0-E438D6B6188A}" destId="{8D38C9C9-A92F-443B-A015-9A12832A80F3}" srcOrd="1" destOrd="0" presId="urn:microsoft.com/office/officeart/2009/3/layout/HorizontalOrganizationChart"/>
    <dgm:cxn modelId="{9E8D9E07-7287-44FC-8F16-D31E6B4AEF3D}" type="presParOf" srcId="{8D38C9C9-A92F-443B-A015-9A12832A80F3}" destId="{0C15F319-0954-4D07-8984-6CD4DBA8D503}" srcOrd="0" destOrd="0" presId="urn:microsoft.com/office/officeart/2009/3/layout/HorizontalOrganizationChart"/>
    <dgm:cxn modelId="{CC3FEB79-9398-461F-9513-87153EB1CE38}" type="presParOf" srcId="{8D38C9C9-A92F-443B-A015-9A12832A80F3}" destId="{F52A3E64-A2E2-428D-955E-C0921D6F686C}" srcOrd="1" destOrd="0" presId="urn:microsoft.com/office/officeart/2009/3/layout/HorizontalOrganizationChart"/>
    <dgm:cxn modelId="{806A326D-AF22-4F4A-9A30-A497D6FC6A20}" type="presParOf" srcId="{F52A3E64-A2E2-428D-955E-C0921D6F686C}" destId="{0468166E-FB93-4857-9A08-28EB77D6CD93}" srcOrd="0" destOrd="0" presId="urn:microsoft.com/office/officeart/2009/3/layout/HorizontalOrganizationChart"/>
    <dgm:cxn modelId="{EBBC3F86-3901-46AA-A5BD-31393C043582}" type="presParOf" srcId="{0468166E-FB93-4857-9A08-28EB77D6CD93}" destId="{79EF000E-6637-493F-9E29-8E76AC957DCA}" srcOrd="0" destOrd="0" presId="urn:microsoft.com/office/officeart/2009/3/layout/HorizontalOrganizationChart"/>
    <dgm:cxn modelId="{69C10516-462E-4865-97D6-4C1F6F8EC0C0}" type="presParOf" srcId="{0468166E-FB93-4857-9A08-28EB77D6CD93}" destId="{7584C3CE-832E-4CB9-94AB-B4F9A3D8FC67}" srcOrd="1" destOrd="0" presId="urn:microsoft.com/office/officeart/2009/3/layout/HorizontalOrganizationChart"/>
    <dgm:cxn modelId="{67F264AC-36CE-4AFC-AE1B-91CA3DAF83DF}" type="presParOf" srcId="{F52A3E64-A2E2-428D-955E-C0921D6F686C}" destId="{7422CC02-E2E6-4C87-91FE-B53267F86690}" srcOrd="1" destOrd="0" presId="urn:microsoft.com/office/officeart/2009/3/layout/HorizontalOrganizationChart"/>
    <dgm:cxn modelId="{A8BE6F39-DF09-42DA-8343-1AD1418DEAEC}" type="presParOf" srcId="{F52A3E64-A2E2-428D-955E-C0921D6F686C}" destId="{9AD5D4C6-6C19-45EE-8F35-505A4818A803}" srcOrd="2" destOrd="0" presId="urn:microsoft.com/office/officeart/2009/3/layout/HorizontalOrganizationChart"/>
    <dgm:cxn modelId="{4AAA748C-CBB6-415F-A34C-C4D99EEE12D3}" type="presParOf" srcId="{8D38C9C9-A92F-443B-A015-9A12832A80F3}" destId="{011A92F8-2ABC-4C98-A538-9C00A009C7D6}" srcOrd="2" destOrd="0" presId="urn:microsoft.com/office/officeart/2009/3/layout/HorizontalOrganizationChart"/>
    <dgm:cxn modelId="{FC6D1FAF-79C8-4D0F-A49C-EAB50DC22D1C}" type="presParOf" srcId="{8D38C9C9-A92F-443B-A015-9A12832A80F3}" destId="{06D6FC48-8CDA-4354-8D3A-C0998441A034}" srcOrd="3" destOrd="0" presId="urn:microsoft.com/office/officeart/2009/3/layout/HorizontalOrganizationChart"/>
    <dgm:cxn modelId="{DBA62159-DBFF-4890-B85C-82EAF43A62D5}" type="presParOf" srcId="{06D6FC48-8CDA-4354-8D3A-C0998441A034}" destId="{9498B477-C19D-4320-82B5-611AED0237B3}" srcOrd="0" destOrd="0" presId="urn:microsoft.com/office/officeart/2009/3/layout/HorizontalOrganizationChart"/>
    <dgm:cxn modelId="{1465A130-E90B-45BE-B2D6-0CBE331D0949}" type="presParOf" srcId="{9498B477-C19D-4320-82B5-611AED0237B3}" destId="{EE91A25B-9FD3-4B1C-987F-61F757A53F05}" srcOrd="0" destOrd="0" presId="urn:microsoft.com/office/officeart/2009/3/layout/HorizontalOrganizationChart"/>
    <dgm:cxn modelId="{E8571985-5258-459F-B8C0-686E741D227D}" type="presParOf" srcId="{9498B477-C19D-4320-82B5-611AED0237B3}" destId="{B3D9C9F6-D9AB-416A-8E6A-36F4C5925B55}" srcOrd="1" destOrd="0" presId="urn:microsoft.com/office/officeart/2009/3/layout/HorizontalOrganizationChart"/>
    <dgm:cxn modelId="{64FCB898-604D-4A49-9BFB-7140245106DC}" type="presParOf" srcId="{06D6FC48-8CDA-4354-8D3A-C0998441A034}" destId="{9FFBC61B-F829-471D-B50E-2BB12AF01A14}" srcOrd="1" destOrd="0" presId="urn:microsoft.com/office/officeart/2009/3/layout/HorizontalOrganizationChart"/>
    <dgm:cxn modelId="{90333217-2951-4645-BE26-ACF92DB31E88}" type="presParOf" srcId="{06D6FC48-8CDA-4354-8D3A-C0998441A034}" destId="{8D60ABE6-F7FB-41B1-8E38-4D00DB033840}" srcOrd="2" destOrd="0" presId="urn:microsoft.com/office/officeart/2009/3/layout/HorizontalOrganizationChart"/>
    <dgm:cxn modelId="{0CD1ADFE-5458-41B8-9E53-535B95F2BE71}" type="presParOf" srcId="{8D38C9C9-A92F-443B-A015-9A12832A80F3}" destId="{3E457EB9-B8BF-40F9-A87D-9660B324CF6B}" srcOrd="4" destOrd="0" presId="urn:microsoft.com/office/officeart/2009/3/layout/HorizontalOrganizationChart"/>
    <dgm:cxn modelId="{D0D8FB35-D622-45CE-AF8B-A21159E173C2}" type="presParOf" srcId="{8D38C9C9-A92F-443B-A015-9A12832A80F3}" destId="{8E948485-7B11-457F-8704-192A67D561BF}" srcOrd="5" destOrd="0" presId="urn:microsoft.com/office/officeart/2009/3/layout/HorizontalOrganizationChart"/>
    <dgm:cxn modelId="{FF516B15-0E2D-40EC-958D-2D42CC1B6C0D}" type="presParOf" srcId="{8E948485-7B11-457F-8704-192A67D561BF}" destId="{AAE27F6C-1B44-4535-ABDC-2DE8E116CE4C}" srcOrd="0" destOrd="0" presId="urn:microsoft.com/office/officeart/2009/3/layout/HorizontalOrganizationChart"/>
    <dgm:cxn modelId="{9CAC0AE5-5D25-4A18-87F8-F828F69D9567}" type="presParOf" srcId="{AAE27F6C-1B44-4535-ABDC-2DE8E116CE4C}" destId="{1BF91F4E-5465-4C6F-8960-7C54BF53A8EF}" srcOrd="0" destOrd="0" presId="urn:microsoft.com/office/officeart/2009/3/layout/HorizontalOrganizationChart"/>
    <dgm:cxn modelId="{FAFD3196-01A6-402E-BC3E-F429A990AC20}" type="presParOf" srcId="{AAE27F6C-1B44-4535-ABDC-2DE8E116CE4C}" destId="{3481FB37-63C7-4FF5-92FD-A66CD817DDCA}" srcOrd="1" destOrd="0" presId="urn:microsoft.com/office/officeart/2009/3/layout/HorizontalOrganizationChart"/>
    <dgm:cxn modelId="{4EA4D87F-9EA0-4DFF-BB3F-C7D7CC5B05A8}" type="presParOf" srcId="{8E948485-7B11-457F-8704-192A67D561BF}" destId="{989E8854-E17B-47C7-9A17-C65116D7F3A5}" srcOrd="1" destOrd="0" presId="urn:microsoft.com/office/officeart/2009/3/layout/HorizontalOrganizationChart"/>
    <dgm:cxn modelId="{7F43BBE9-D3E6-40E4-A3ED-6E8A30A9B3B5}" type="presParOf" srcId="{8E948485-7B11-457F-8704-192A67D561BF}" destId="{1D6D374B-E8D1-467E-9CE0-36E76FFAD3D0}" srcOrd="2" destOrd="0" presId="urn:microsoft.com/office/officeart/2009/3/layout/HorizontalOrganizationChart"/>
    <dgm:cxn modelId="{B32B6528-7311-4E76-B923-7AA41FFC593D}" type="presParOf" srcId="{8D38C9C9-A92F-443B-A015-9A12832A80F3}" destId="{B7F7E31C-A0DD-48D4-98D0-8593C679F0AF}" srcOrd="6" destOrd="0" presId="urn:microsoft.com/office/officeart/2009/3/layout/HorizontalOrganizationChart"/>
    <dgm:cxn modelId="{28C1DC9C-9AF1-49B9-929C-D34D81A54750}" type="presParOf" srcId="{8D38C9C9-A92F-443B-A015-9A12832A80F3}" destId="{3F3F35D8-57A7-46D1-9A3F-D8524888B71F}" srcOrd="7" destOrd="0" presId="urn:microsoft.com/office/officeart/2009/3/layout/HorizontalOrganizationChart"/>
    <dgm:cxn modelId="{4EEDD049-9113-4711-AB8B-26BE1570E526}" type="presParOf" srcId="{3F3F35D8-57A7-46D1-9A3F-D8524888B71F}" destId="{67A8DD1D-EDA8-4A33-8994-3A21EBB8BAEC}" srcOrd="0" destOrd="0" presId="urn:microsoft.com/office/officeart/2009/3/layout/HorizontalOrganizationChart"/>
    <dgm:cxn modelId="{2BE2319F-BB63-4650-A87A-B8B52E23A307}" type="presParOf" srcId="{67A8DD1D-EDA8-4A33-8994-3A21EBB8BAEC}" destId="{9A43335D-C7AC-4D19-9999-37EAE7B32B24}" srcOrd="0" destOrd="0" presId="urn:microsoft.com/office/officeart/2009/3/layout/HorizontalOrganizationChart"/>
    <dgm:cxn modelId="{85E77E3B-227A-4CFD-A820-EA53AFE18BD2}" type="presParOf" srcId="{67A8DD1D-EDA8-4A33-8994-3A21EBB8BAEC}" destId="{4E4A3E31-33F6-4AA4-BA66-019F51CB1853}" srcOrd="1" destOrd="0" presId="urn:microsoft.com/office/officeart/2009/3/layout/HorizontalOrganizationChart"/>
    <dgm:cxn modelId="{63FB7F2C-0A44-47DB-9134-715376FC0722}" type="presParOf" srcId="{3F3F35D8-57A7-46D1-9A3F-D8524888B71F}" destId="{F7756F84-FAD9-4D4B-8A1B-844D0248ED46}" srcOrd="1" destOrd="0" presId="urn:microsoft.com/office/officeart/2009/3/layout/HorizontalOrganizationChart"/>
    <dgm:cxn modelId="{B7A6B346-2D08-424B-BD48-C9942FCB3BC2}" type="presParOf" srcId="{3F3F35D8-57A7-46D1-9A3F-D8524888B71F}" destId="{7ED13596-1642-4F57-BAED-DCC1065CC888}" srcOrd="2" destOrd="0" presId="urn:microsoft.com/office/officeart/2009/3/layout/HorizontalOrganizationChart"/>
    <dgm:cxn modelId="{FD119A3E-5FE2-4BEB-B6D4-3A25A6B9F093}" type="presParOf" srcId="{8D38C9C9-A92F-443B-A015-9A12832A80F3}" destId="{B8D29E16-3BA4-444A-8EAD-503701DA1FA1}" srcOrd="8" destOrd="0" presId="urn:microsoft.com/office/officeart/2009/3/layout/HorizontalOrganizationChart"/>
    <dgm:cxn modelId="{4D2C1AC5-BF04-4DE0-BEA9-EBBFFC2434FE}" type="presParOf" srcId="{8D38C9C9-A92F-443B-A015-9A12832A80F3}" destId="{55BB3438-8316-45EE-A7C0-CD823AB3EE86}" srcOrd="9" destOrd="0" presId="urn:microsoft.com/office/officeart/2009/3/layout/HorizontalOrganizationChart"/>
    <dgm:cxn modelId="{E03D9BB3-258B-47DE-B45E-51793F69CF8F}" type="presParOf" srcId="{55BB3438-8316-45EE-A7C0-CD823AB3EE86}" destId="{83A6B162-DE59-4C7D-830C-B6113A2FBAB4}" srcOrd="0" destOrd="0" presId="urn:microsoft.com/office/officeart/2009/3/layout/HorizontalOrganizationChart"/>
    <dgm:cxn modelId="{CCA02395-6473-40FD-8BBD-CCA2A50AC8EA}" type="presParOf" srcId="{83A6B162-DE59-4C7D-830C-B6113A2FBAB4}" destId="{BC94FF34-F9E8-48DE-B6D9-265804B947A9}" srcOrd="0" destOrd="0" presId="urn:microsoft.com/office/officeart/2009/3/layout/HorizontalOrganizationChart"/>
    <dgm:cxn modelId="{250EAD2B-C302-425A-8C03-6029D37CC61C}" type="presParOf" srcId="{83A6B162-DE59-4C7D-830C-B6113A2FBAB4}" destId="{3DCCE3AA-EB7F-4470-83F8-3BACE4B804D3}" srcOrd="1" destOrd="0" presId="urn:microsoft.com/office/officeart/2009/3/layout/HorizontalOrganizationChart"/>
    <dgm:cxn modelId="{5B69966A-212E-470D-A6DA-0AA7E30FA25A}" type="presParOf" srcId="{55BB3438-8316-45EE-A7C0-CD823AB3EE86}" destId="{9C788593-FA01-4B22-8C36-415F24AF05F3}" srcOrd="1" destOrd="0" presId="urn:microsoft.com/office/officeart/2009/3/layout/HorizontalOrganizationChart"/>
    <dgm:cxn modelId="{09BF6E48-6FB6-4250-BC54-9D880B66C507}" type="presParOf" srcId="{55BB3438-8316-45EE-A7C0-CD823AB3EE86}" destId="{396CE619-7E99-42BD-9159-F1AB37C46A15}" srcOrd="2" destOrd="0" presId="urn:microsoft.com/office/officeart/2009/3/layout/HorizontalOrganizationChart"/>
    <dgm:cxn modelId="{21AE5DE2-7748-4AFE-8AEC-5C20CD5FA9AE}" type="presParOf" srcId="{8D38C9C9-A92F-443B-A015-9A12832A80F3}" destId="{FDE3A63E-317F-42AE-95AF-729E8080F2A9}" srcOrd="10" destOrd="0" presId="urn:microsoft.com/office/officeart/2009/3/layout/HorizontalOrganizationChart"/>
    <dgm:cxn modelId="{4CC4AC71-4572-4380-8E71-CBD96D698AC2}" type="presParOf" srcId="{8D38C9C9-A92F-443B-A015-9A12832A80F3}" destId="{E43ACE60-F876-4A8C-8AE6-1C8227AD044B}" srcOrd="11" destOrd="0" presId="urn:microsoft.com/office/officeart/2009/3/layout/HorizontalOrganizationChart"/>
    <dgm:cxn modelId="{E28FF3F5-7531-4A95-A40A-750070673CD6}" type="presParOf" srcId="{E43ACE60-F876-4A8C-8AE6-1C8227AD044B}" destId="{FF44B3DD-2B9F-4180-8325-E6E42B483C65}" srcOrd="0" destOrd="0" presId="urn:microsoft.com/office/officeart/2009/3/layout/HorizontalOrganizationChart"/>
    <dgm:cxn modelId="{97DB439B-0A2F-4CCB-ABFE-A7077845B562}" type="presParOf" srcId="{FF44B3DD-2B9F-4180-8325-E6E42B483C65}" destId="{6078B4E1-DEDB-41BF-A51F-08BFD4EF17F5}" srcOrd="0" destOrd="0" presId="urn:microsoft.com/office/officeart/2009/3/layout/HorizontalOrganizationChart"/>
    <dgm:cxn modelId="{E5FFDC91-3446-475B-B9CC-7DCDA8072314}" type="presParOf" srcId="{FF44B3DD-2B9F-4180-8325-E6E42B483C65}" destId="{050F9176-B922-4931-84A8-849AFAA3E6E9}" srcOrd="1" destOrd="0" presId="urn:microsoft.com/office/officeart/2009/3/layout/HorizontalOrganizationChart"/>
    <dgm:cxn modelId="{941DD1C1-0EDD-4597-9D93-B9A985A27305}" type="presParOf" srcId="{E43ACE60-F876-4A8C-8AE6-1C8227AD044B}" destId="{FCE46CC2-8003-4473-8ECC-49488E001514}" srcOrd="1" destOrd="0" presId="urn:microsoft.com/office/officeart/2009/3/layout/HorizontalOrganizationChart"/>
    <dgm:cxn modelId="{F1CCA2A6-E1DC-4AF4-9B87-62A1F35509F3}" type="presParOf" srcId="{E43ACE60-F876-4A8C-8AE6-1C8227AD044B}" destId="{4EAA63B4-DF8A-4F40-946C-C8203EE610A5}" srcOrd="2" destOrd="0" presId="urn:microsoft.com/office/officeart/2009/3/layout/HorizontalOrganizationChart"/>
    <dgm:cxn modelId="{ABA48609-9982-4FAF-A2A2-22B0DE0AAC2F}" type="presParOf" srcId="{8D38C9C9-A92F-443B-A015-9A12832A80F3}" destId="{73E0C78C-239B-495C-91D8-22E0B233E80B}" srcOrd="12" destOrd="0" presId="urn:microsoft.com/office/officeart/2009/3/layout/HorizontalOrganizationChart"/>
    <dgm:cxn modelId="{C97BA7C9-DB11-48EA-9EAC-6CA797AF7F4F}" type="presParOf" srcId="{8D38C9C9-A92F-443B-A015-9A12832A80F3}" destId="{1CB4CD5C-E2DA-4630-A4E9-98AB0E98A367}" srcOrd="13" destOrd="0" presId="urn:microsoft.com/office/officeart/2009/3/layout/HorizontalOrganizationChart"/>
    <dgm:cxn modelId="{EC9A21BE-430C-4F20-9505-B801BD30A103}" type="presParOf" srcId="{1CB4CD5C-E2DA-4630-A4E9-98AB0E98A367}" destId="{AFD262EB-9234-49B2-895D-E3848657D3EC}" srcOrd="0" destOrd="0" presId="urn:microsoft.com/office/officeart/2009/3/layout/HorizontalOrganizationChart"/>
    <dgm:cxn modelId="{38573397-8178-4DA2-AB8E-C3F05B15F064}" type="presParOf" srcId="{AFD262EB-9234-49B2-895D-E3848657D3EC}" destId="{8686E085-C261-4667-822B-809F20C5BD31}" srcOrd="0" destOrd="0" presId="urn:microsoft.com/office/officeart/2009/3/layout/HorizontalOrganizationChart"/>
    <dgm:cxn modelId="{1B8F1F48-FFE8-482F-AC86-7D0B9E5605C3}" type="presParOf" srcId="{AFD262EB-9234-49B2-895D-E3848657D3EC}" destId="{3C71A806-8146-44DD-9E00-B432ECA62F2F}" srcOrd="1" destOrd="0" presId="urn:microsoft.com/office/officeart/2009/3/layout/HorizontalOrganizationChart"/>
    <dgm:cxn modelId="{7DBAA6BB-F749-4488-A0CD-67B470726427}" type="presParOf" srcId="{1CB4CD5C-E2DA-4630-A4E9-98AB0E98A367}" destId="{40400C6C-6553-458E-8EFD-0B2EC8DC41B0}" srcOrd="1" destOrd="0" presId="urn:microsoft.com/office/officeart/2009/3/layout/HorizontalOrganizationChart"/>
    <dgm:cxn modelId="{7C951D1B-F257-4FAB-A94F-949B1DE27693}" type="presParOf" srcId="{1CB4CD5C-E2DA-4630-A4E9-98AB0E98A367}" destId="{423A00A2-BBA8-4424-A541-A694AA8104AC}" srcOrd="2" destOrd="0" presId="urn:microsoft.com/office/officeart/2009/3/layout/HorizontalOrganizationChart"/>
    <dgm:cxn modelId="{61F09F8B-2507-43FE-A3BD-D4219A30B116}" type="presParOf" srcId="{2E17E7BB-7A8E-46AE-94E0-E438D6B6188A}" destId="{BBAC26E9-CEB2-415E-A413-AA73A6C0F81F}" srcOrd="2" destOrd="0" presId="urn:microsoft.com/office/officeart/2009/3/layout/HorizontalOrganizationChart"/>
    <dgm:cxn modelId="{E646FCBC-1CF2-4D95-91B9-46B2D8A7BAF8}" type="presParOf" srcId="{6D1BBA9D-FB86-4C02-A407-BFC5EE9E4139}" destId="{A68A84A0-38AC-4B72-9353-516FF2B66422}" srcOrd="2" destOrd="0" presId="urn:microsoft.com/office/officeart/2009/3/layout/HorizontalOrganizationChart"/>
    <dgm:cxn modelId="{5437974C-9554-461A-AE5C-F29117EE83EC}" type="presParOf" srcId="{6D1BBA9D-FB86-4C02-A407-BFC5EE9E4139}" destId="{DA24F015-19D1-4D8F-B8CD-092B927379E0}" srcOrd="3" destOrd="0" presId="urn:microsoft.com/office/officeart/2009/3/layout/HorizontalOrganizationChart"/>
    <dgm:cxn modelId="{808BAEF1-63E1-48EE-8CCD-7656A5D0A1B0}" type="presParOf" srcId="{DA24F015-19D1-4D8F-B8CD-092B927379E0}" destId="{A3AD1B07-21E4-47D8-B013-ADC932ED489C}" srcOrd="0" destOrd="0" presId="urn:microsoft.com/office/officeart/2009/3/layout/HorizontalOrganizationChart"/>
    <dgm:cxn modelId="{5D162918-0B5D-4161-BB15-8E527396B7DE}" type="presParOf" srcId="{A3AD1B07-21E4-47D8-B013-ADC932ED489C}" destId="{B06797EF-8056-4587-8E10-5337A49B075A}" srcOrd="0" destOrd="0" presId="urn:microsoft.com/office/officeart/2009/3/layout/HorizontalOrganizationChart"/>
    <dgm:cxn modelId="{DEC26F7A-2773-484D-A77F-0FE86E76BE92}" type="presParOf" srcId="{A3AD1B07-21E4-47D8-B013-ADC932ED489C}" destId="{193D32A4-47F6-406D-9F7A-1E3934BB61C9}" srcOrd="1" destOrd="0" presId="urn:microsoft.com/office/officeart/2009/3/layout/HorizontalOrganizationChart"/>
    <dgm:cxn modelId="{239F3536-FD5C-4D2E-B717-763D84015FA2}" type="presParOf" srcId="{DA24F015-19D1-4D8F-B8CD-092B927379E0}" destId="{15FF5015-A28C-40C6-B344-FA20C535FE43}" srcOrd="1" destOrd="0" presId="urn:microsoft.com/office/officeart/2009/3/layout/HorizontalOrganizationChart"/>
    <dgm:cxn modelId="{A9297601-2E2E-4C5F-A534-6FB162B11B9E}" type="presParOf" srcId="{15FF5015-A28C-40C6-B344-FA20C535FE43}" destId="{F8534F1F-A1A5-4B1B-9A78-90720B0F7D09}" srcOrd="0" destOrd="0" presId="urn:microsoft.com/office/officeart/2009/3/layout/HorizontalOrganizationChart"/>
    <dgm:cxn modelId="{84C11FDA-32FC-4951-8CBF-B08C42D02FE2}" type="presParOf" srcId="{15FF5015-A28C-40C6-B344-FA20C535FE43}" destId="{F9CE6AAF-7EBC-4DA9-BF4E-2D2B11C24AB4}" srcOrd="1" destOrd="0" presId="urn:microsoft.com/office/officeart/2009/3/layout/HorizontalOrganizationChart"/>
    <dgm:cxn modelId="{5D8E228C-BBC8-455E-A569-07F3235CEC5B}" type="presParOf" srcId="{F9CE6AAF-7EBC-4DA9-BF4E-2D2B11C24AB4}" destId="{2474804B-56CD-4D8C-8F25-6A43FF392C1A}" srcOrd="0" destOrd="0" presId="urn:microsoft.com/office/officeart/2009/3/layout/HorizontalOrganizationChart"/>
    <dgm:cxn modelId="{86B15365-08F0-4B20-9653-6FCA8724FB04}" type="presParOf" srcId="{2474804B-56CD-4D8C-8F25-6A43FF392C1A}" destId="{2D8F7B11-749B-42AF-8E75-22D251F3DAF1}" srcOrd="0" destOrd="0" presId="urn:microsoft.com/office/officeart/2009/3/layout/HorizontalOrganizationChart"/>
    <dgm:cxn modelId="{88F37884-8250-47AE-A634-A38D0D535CB8}" type="presParOf" srcId="{2474804B-56CD-4D8C-8F25-6A43FF392C1A}" destId="{A61EE198-AB5A-46B7-8F6B-BB43384CEF15}" srcOrd="1" destOrd="0" presId="urn:microsoft.com/office/officeart/2009/3/layout/HorizontalOrganizationChart"/>
    <dgm:cxn modelId="{962129F0-8D7D-4E2C-A8CB-71E448622371}" type="presParOf" srcId="{F9CE6AAF-7EBC-4DA9-BF4E-2D2B11C24AB4}" destId="{B9343404-EFC4-4C0D-8355-F498FA00F60F}" srcOrd="1" destOrd="0" presId="urn:microsoft.com/office/officeart/2009/3/layout/HorizontalOrganizationChart"/>
    <dgm:cxn modelId="{F5BEF30A-A6C2-44C4-A46B-96B884517C93}" type="presParOf" srcId="{F9CE6AAF-7EBC-4DA9-BF4E-2D2B11C24AB4}" destId="{1AD05158-D511-4F2F-817B-599F49E999DD}" srcOrd="2" destOrd="0" presId="urn:microsoft.com/office/officeart/2009/3/layout/HorizontalOrganizationChart"/>
    <dgm:cxn modelId="{C91FED5E-3787-4EB1-9993-B59702E61C5F}" type="presParOf" srcId="{15FF5015-A28C-40C6-B344-FA20C535FE43}" destId="{886C2AD2-3D63-438F-BD44-26C5BB15D53F}" srcOrd="2" destOrd="0" presId="urn:microsoft.com/office/officeart/2009/3/layout/HorizontalOrganizationChart"/>
    <dgm:cxn modelId="{03A543DE-54F1-49C7-B883-89181C9046B4}" type="presParOf" srcId="{15FF5015-A28C-40C6-B344-FA20C535FE43}" destId="{EF4126DB-5CC5-41FC-9CD6-33267FBE472E}" srcOrd="3" destOrd="0" presId="urn:microsoft.com/office/officeart/2009/3/layout/HorizontalOrganizationChart"/>
    <dgm:cxn modelId="{3464BE6D-9586-4E88-AC2B-C8A04F75DD29}" type="presParOf" srcId="{EF4126DB-5CC5-41FC-9CD6-33267FBE472E}" destId="{68D73811-6EA1-480A-B758-3D400F027C1E}" srcOrd="0" destOrd="0" presId="urn:microsoft.com/office/officeart/2009/3/layout/HorizontalOrganizationChart"/>
    <dgm:cxn modelId="{B821A86E-70B7-4701-9069-405383F71B54}" type="presParOf" srcId="{68D73811-6EA1-480A-B758-3D400F027C1E}" destId="{C291D151-07CD-40CE-AE61-095674BC4FE0}" srcOrd="0" destOrd="0" presId="urn:microsoft.com/office/officeart/2009/3/layout/HorizontalOrganizationChart"/>
    <dgm:cxn modelId="{5FE14592-3371-41DE-AF1D-48366329639D}" type="presParOf" srcId="{68D73811-6EA1-480A-B758-3D400F027C1E}" destId="{CCCAC000-A857-4543-B2F9-C08154D72B78}" srcOrd="1" destOrd="0" presId="urn:microsoft.com/office/officeart/2009/3/layout/HorizontalOrganizationChart"/>
    <dgm:cxn modelId="{5C75ADC5-874B-40AA-AE2C-D51A29F968BA}" type="presParOf" srcId="{EF4126DB-5CC5-41FC-9CD6-33267FBE472E}" destId="{075650A2-4C4E-4C30-A7DC-7040BB0E6394}" srcOrd="1" destOrd="0" presId="urn:microsoft.com/office/officeart/2009/3/layout/HorizontalOrganizationChart"/>
    <dgm:cxn modelId="{6521CAFA-3FF8-423A-BA31-DA6E706CC016}" type="presParOf" srcId="{EF4126DB-5CC5-41FC-9CD6-33267FBE472E}" destId="{56C031E5-0DB4-41A7-A166-0D6F614C91D7}" srcOrd="2" destOrd="0" presId="urn:microsoft.com/office/officeart/2009/3/layout/HorizontalOrganizationChart"/>
    <dgm:cxn modelId="{B33DB320-8D9E-4B24-8E1E-A6A76C34791E}" type="presParOf" srcId="{DA24F015-19D1-4D8F-B8CD-092B927379E0}" destId="{AFFE5AB3-B49F-482A-BFC0-9142488A3200}" srcOrd="2" destOrd="0" presId="urn:microsoft.com/office/officeart/2009/3/layout/HorizontalOrganizationChart"/>
    <dgm:cxn modelId="{3FA681B9-68BC-45B3-BD62-AC341473CAA6}" type="presParOf" srcId="{469F36A2-D20D-4BBC-8036-EDD39FF3CDB3}" destId="{B8600844-DF33-4347-8D54-892BE2C24F7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094ED0-15E4-44F2-B7F4-925B11A72C90}"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41C3A9C8-E0C8-4ACC-94DD-89D71EAD0080}">
      <dgm:prSet custT="1"/>
      <dgm:spPr/>
      <dgm:t>
        <a:bodyPr/>
        <a:lstStyle/>
        <a:p>
          <a:pPr rtl="0"/>
          <a:r>
            <a:rPr lang="zh-CN" altLang="en-US" sz="2000" smtClean="0"/>
            <a:t>统计方法</a:t>
          </a:r>
          <a:endParaRPr lang="zh-CN" altLang="en-US" sz="2000"/>
        </a:p>
      </dgm:t>
    </dgm:pt>
    <dgm:pt modelId="{A554C72D-977B-46FF-A306-28CCD24B71A6}" type="parTrans" cxnId="{8F08C3C2-7637-42C6-AC87-3E6F92DCFD0A}">
      <dgm:prSet/>
      <dgm:spPr/>
      <dgm:t>
        <a:bodyPr/>
        <a:lstStyle/>
        <a:p>
          <a:endParaRPr lang="zh-CN" altLang="en-US" sz="1400"/>
        </a:p>
      </dgm:t>
    </dgm:pt>
    <dgm:pt modelId="{E0EA58D1-9D90-4DFE-94E1-9D0E1D3D653A}" type="sibTrans" cxnId="{8F08C3C2-7637-42C6-AC87-3E6F92DCFD0A}">
      <dgm:prSet/>
      <dgm:spPr/>
      <dgm:t>
        <a:bodyPr/>
        <a:lstStyle/>
        <a:p>
          <a:endParaRPr lang="zh-CN" altLang="en-US" sz="1400"/>
        </a:p>
      </dgm:t>
    </dgm:pt>
    <dgm:pt modelId="{4854CD7B-9BF2-4865-8AB7-2566C161BE40}">
      <dgm:prSet custT="1"/>
      <dgm:spPr/>
      <dgm:t>
        <a:bodyPr/>
        <a:lstStyle/>
        <a:p>
          <a:pPr rtl="0"/>
          <a:r>
            <a:rPr lang="zh-CN" altLang="en-US" sz="2000" smtClean="0"/>
            <a:t>描述统计</a:t>
          </a:r>
          <a:endParaRPr lang="zh-CN" altLang="en-US" sz="2000"/>
        </a:p>
      </dgm:t>
    </dgm:pt>
    <dgm:pt modelId="{33FB909F-B35B-441F-8E4A-16BBEAF3C289}" type="parTrans" cxnId="{55493AC8-7F86-4B43-9B08-48DA4CB129DF}">
      <dgm:prSet/>
      <dgm:spPr/>
      <dgm:t>
        <a:bodyPr/>
        <a:lstStyle/>
        <a:p>
          <a:endParaRPr lang="zh-CN" altLang="en-US" sz="1400"/>
        </a:p>
      </dgm:t>
    </dgm:pt>
    <dgm:pt modelId="{17C346A1-00B1-4E8D-ABC2-3EC0FDA54EC6}" type="sibTrans" cxnId="{55493AC8-7F86-4B43-9B08-48DA4CB129DF}">
      <dgm:prSet/>
      <dgm:spPr/>
      <dgm:t>
        <a:bodyPr/>
        <a:lstStyle/>
        <a:p>
          <a:endParaRPr lang="zh-CN" altLang="en-US" sz="1400"/>
        </a:p>
      </dgm:t>
    </dgm:pt>
    <dgm:pt modelId="{A6DDBA05-A9F7-4817-86DB-0ECA5AAC3048}">
      <dgm:prSet custT="1"/>
      <dgm:spPr/>
      <dgm:t>
        <a:bodyPr/>
        <a:lstStyle/>
        <a:p>
          <a:pPr rtl="0"/>
          <a:r>
            <a:rPr lang="zh-CN" altLang="en-US" sz="2000" smtClean="0"/>
            <a:t>集中趋势分析</a:t>
          </a:r>
          <a:endParaRPr lang="zh-CN" altLang="en-US" sz="2000"/>
        </a:p>
      </dgm:t>
    </dgm:pt>
    <dgm:pt modelId="{594E4390-6A3C-41A1-AE3C-F01D61B61B5A}" type="parTrans" cxnId="{04AB3858-7B5D-46AE-998C-142B07843C9D}">
      <dgm:prSet/>
      <dgm:spPr/>
      <dgm:t>
        <a:bodyPr/>
        <a:lstStyle/>
        <a:p>
          <a:endParaRPr lang="zh-CN" altLang="en-US" sz="1400"/>
        </a:p>
      </dgm:t>
    </dgm:pt>
    <dgm:pt modelId="{3AD1F13C-E32E-4BFE-AB7B-2D92A52DE7AF}" type="sibTrans" cxnId="{04AB3858-7B5D-46AE-998C-142B07843C9D}">
      <dgm:prSet/>
      <dgm:spPr/>
      <dgm:t>
        <a:bodyPr/>
        <a:lstStyle/>
        <a:p>
          <a:endParaRPr lang="zh-CN" altLang="en-US" sz="1400"/>
        </a:p>
      </dgm:t>
    </dgm:pt>
    <dgm:pt modelId="{B8479D29-C2A4-448F-A4BB-BCDEC41717D0}">
      <dgm:prSet custT="1"/>
      <dgm:spPr/>
      <dgm:t>
        <a:bodyPr/>
        <a:lstStyle/>
        <a:p>
          <a:pPr rtl="0"/>
          <a:r>
            <a:rPr lang="zh-CN" altLang="en-US" sz="2000" smtClean="0"/>
            <a:t>离中趋势分析</a:t>
          </a:r>
          <a:endParaRPr lang="zh-CN" altLang="en-US" sz="2000"/>
        </a:p>
      </dgm:t>
    </dgm:pt>
    <dgm:pt modelId="{94D4F8CA-684D-4131-AD1F-755D58F5B34E}" type="parTrans" cxnId="{EBF42D47-493E-4F47-A879-D9B335333224}">
      <dgm:prSet/>
      <dgm:spPr/>
      <dgm:t>
        <a:bodyPr/>
        <a:lstStyle/>
        <a:p>
          <a:endParaRPr lang="zh-CN" altLang="en-US" sz="1400"/>
        </a:p>
      </dgm:t>
    </dgm:pt>
    <dgm:pt modelId="{FD850ADF-C8CF-44CC-B504-5CCD1D49DD5F}" type="sibTrans" cxnId="{EBF42D47-493E-4F47-A879-D9B335333224}">
      <dgm:prSet/>
      <dgm:spPr/>
      <dgm:t>
        <a:bodyPr/>
        <a:lstStyle/>
        <a:p>
          <a:endParaRPr lang="zh-CN" altLang="en-US" sz="1400"/>
        </a:p>
      </dgm:t>
    </dgm:pt>
    <dgm:pt modelId="{3EFFC9A3-EEB7-407B-8C0F-071D42CD10DA}">
      <dgm:prSet custT="1"/>
      <dgm:spPr/>
      <dgm:t>
        <a:bodyPr/>
        <a:lstStyle/>
        <a:p>
          <a:pPr rtl="0"/>
          <a:r>
            <a:rPr lang="zh-CN" altLang="en-US" sz="2000" smtClean="0"/>
            <a:t>相关分析</a:t>
          </a:r>
          <a:endParaRPr lang="zh-CN" altLang="en-US" sz="2000"/>
        </a:p>
      </dgm:t>
    </dgm:pt>
    <dgm:pt modelId="{7B7566A1-5D0C-4186-8383-1466D644B6E4}" type="parTrans" cxnId="{A5970CDC-B5FA-426F-88F2-F3B278EAAC59}">
      <dgm:prSet/>
      <dgm:spPr/>
      <dgm:t>
        <a:bodyPr/>
        <a:lstStyle/>
        <a:p>
          <a:endParaRPr lang="zh-CN" altLang="en-US" sz="1400"/>
        </a:p>
      </dgm:t>
    </dgm:pt>
    <dgm:pt modelId="{4C079CEF-3342-4D12-AA6F-80C47EC47DFC}" type="sibTrans" cxnId="{A5970CDC-B5FA-426F-88F2-F3B278EAAC59}">
      <dgm:prSet/>
      <dgm:spPr/>
      <dgm:t>
        <a:bodyPr/>
        <a:lstStyle/>
        <a:p>
          <a:endParaRPr lang="zh-CN" altLang="en-US" sz="1400"/>
        </a:p>
      </dgm:t>
    </dgm:pt>
    <dgm:pt modelId="{09A70EC3-8D3B-422C-8707-692BC75D1C05}">
      <dgm:prSet custT="1"/>
      <dgm:spPr/>
      <dgm:t>
        <a:bodyPr/>
        <a:lstStyle/>
        <a:p>
          <a:pPr rtl="0"/>
          <a:r>
            <a:rPr lang="zh-CN" altLang="en-US" sz="2000" smtClean="0"/>
            <a:t>推断统计</a:t>
          </a:r>
          <a:endParaRPr lang="zh-CN" altLang="en-US" sz="2000"/>
        </a:p>
      </dgm:t>
    </dgm:pt>
    <dgm:pt modelId="{E6DE954A-3566-4C7D-AE64-F23BC952CAE8}" type="parTrans" cxnId="{97E09ECC-7E10-4F5F-A2B4-B89F53B3C4FE}">
      <dgm:prSet/>
      <dgm:spPr/>
      <dgm:t>
        <a:bodyPr/>
        <a:lstStyle/>
        <a:p>
          <a:endParaRPr lang="zh-CN" altLang="en-US" sz="1400"/>
        </a:p>
      </dgm:t>
    </dgm:pt>
    <dgm:pt modelId="{F3E2794A-B5FD-44BF-A430-3B450ADFA99F}" type="sibTrans" cxnId="{97E09ECC-7E10-4F5F-A2B4-B89F53B3C4FE}">
      <dgm:prSet/>
      <dgm:spPr/>
      <dgm:t>
        <a:bodyPr/>
        <a:lstStyle/>
        <a:p>
          <a:endParaRPr lang="zh-CN" altLang="en-US" sz="1400"/>
        </a:p>
      </dgm:t>
    </dgm:pt>
    <dgm:pt modelId="{5EDB8EF9-AF45-4400-BD7E-7891FC80C85A}">
      <dgm:prSet custT="1"/>
      <dgm:spPr/>
      <dgm:t>
        <a:bodyPr/>
        <a:lstStyle/>
        <a:p>
          <a:pPr rtl="0"/>
          <a:r>
            <a:rPr lang="zh-CN" altLang="en-US" sz="2000" dirty="0" smtClean="0"/>
            <a:t>抽样分布</a:t>
          </a:r>
          <a:endParaRPr lang="zh-CN" altLang="en-US" sz="2000" dirty="0"/>
        </a:p>
      </dgm:t>
    </dgm:pt>
    <dgm:pt modelId="{5602B58F-FAD5-4392-A4DF-0F7B74F85EF2}" type="parTrans" cxnId="{E1F78115-DED0-4405-955D-C6B4583B2373}">
      <dgm:prSet/>
      <dgm:spPr/>
      <dgm:t>
        <a:bodyPr/>
        <a:lstStyle/>
        <a:p>
          <a:endParaRPr lang="zh-CN" altLang="en-US" sz="1400"/>
        </a:p>
      </dgm:t>
    </dgm:pt>
    <dgm:pt modelId="{93D18F95-4585-4104-99CD-49EB8D77034B}" type="sibTrans" cxnId="{E1F78115-DED0-4405-955D-C6B4583B2373}">
      <dgm:prSet/>
      <dgm:spPr/>
      <dgm:t>
        <a:bodyPr/>
        <a:lstStyle/>
        <a:p>
          <a:endParaRPr lang="zh-CN" altLang="en-US" sz="1400"/>
        </a:p>
      </dgm:t>
    </dgm:pt>
    <dgm:pt modelId="{E9703AA9-5FFD-4B29-BB64-28F9B16FE90F}">
      <dgm:prSet custT="1"/>
      <dgm:spPr/>
      <dgm:t>
        <a:bodyPr/>
        <a:lstStyle/>
        <a:p>
          <a:pPr rtl="0"/>
          <a:r>
            <a:rPr lang="zh-CN" altLang="en-US" sz="2000" smtClean="0"/>
            <a:t>假设检验</a:t>
          </a:r>
          <a:endParaRPr lang="zh-CN" altLang="en-US" sz="2000"/>
        </a:p>
      </dgm:t>
    </dgm:pt>
    <dgm:pt modelId="{F4DB2D77-8610-4005-B7C8-F2B9B7FFF978}" type="parTrans" cxnId="{2F9DED7A-3E41-4E00-9650-62E791ACCFBF}">
      <dgm:prSet/>
      <dgm:spPr/>
      <dgm:t>
        <a:bodyPr/>
        <a:lstStyle/>
        <a:p>
          <a:endParaRPr lang="zh-CN" altLang="en-US" sz="1400"/>
        </a:p>
      </dgm:t>
    </dgm:pt>
    <dgm:pt modelId="{182691A3-652C-4458-9C47-81CF339C6BA2}" type="sibTrans" cxnId="{2F9DED7A-3E41-4E00-9650-62E791ACCFBF}">
      <dgm:prSet/>
      <dgm:spPr/>
      <dgm:t>
        <a:bodyPr/>
        <a:lstStyle/>
        <a:p>
          <a:endParaRPr lang="zh-CN" altLang="en-US" sz="1400"/>
        </a:p>
      </dgm:t>
    </dgm:pt>
    <dgm:pt modelId="{59C6E0AB-D710-44B0-BD8E-E28EAC067EA5}">
      <dgm:prSet custT="1"/>
      <dgm:spPr/>
      <dgm:t>
        <a:bodyPr/>
        <a:lstStyle/>
        <a:p>
          <a:pPr rtl="0"/>
          <a:r>
            <a:rPr lang="zh-CN" altLang="en-US" sz="2000" smtClean="0"/>
            <a:t>参数估计</a:t>
          </a:r>
          <a:endParaRPr lang="zh-CN" altLang="en-US" sz="2000" dirty="0"/>
        </a:p>
      </dgm:t>
    </dgm:pt>
    <dgm:pt modelId="{E224E329-2EA6-4C0F-93F7-FFD1498FE923}" type="parTrans" cxnId="{7672B3FF-15CB-4440-B619-771EED803099}">
      <dgm:prSet/>
      <dgm:spPr/>
      <dgm:t>
        <a:bodyPr/>
        <a:lstStyle/>
        <a:p>
          <a:endParaRPr lang="zh-CN" altLang="en-US"/>
        </a:p>
      </dgm:t>
    </dgm:pt>
    <dgm:pt modelId="{8C0C19B6-C372-4CA4-86B5-A253CA31C322}" type="sibTrans" cxnId="{7672B3FF-15CB-4440-B619-771EED803099}">
      <dgm:prSet/>
      <dgm:spPr/>
      <dgm:t>
        <a:bodyPr/>
        <a:lstStyle/>
        <a:p>
          <a:endParaRPr lang="zh-CN" altLang="en-US"/>
        </a:p>
      </dgm:t>
    </dgm:pt>
    <dgm:pt modelId="{2CC7FB07-75C2-4AB3-8919-8D8D27DC34C1}" type="pres">
      <dgm:prSet presAssocID="{4A094ED0-15E4-44F2-B7F4-925B11A72C90}" presName="hierChild1" presStyleCnt="0">
        <dgm:presLayoutVars>
          <dgm:orgChart val="1"/>
          <dgm:chPref val="1"/>
          <dgm:dir/>
          <dgm:animOne val="branch"/>
          <dgm:animLvl val="lvl"/>
          <dgm:resizeHandles/>
        </dgm:presLayoutVars>
      </dgm:prSet>
      <dgm:spPr/>
      <dgm:t>
        <a:bodyPr/>
        <a:lstStyle/>
        <a:p>
          <a:endParaRPr lang="zh-CN" altLang="en-US"/>
        </a:p>
      </dgm:t>
    </dgm:pt>
    <dgm:pt modelId="{BD7B8003-6836-42AA-AD6E-E3171976C7F1}" type="pres">
      <dgm:prSet presAssocID="{41C3A9C8-E0C8-4ACC-94DD-89D71EAD0080}" presName="hierRoot1" presStyleCnt="0">
        <dgm:presLayoutVars>
          <dgm:hierBranch val="init"/>
        </dgm:presLayoutVars>
      </dgm:prSet>
      <dgm:spPr/>
    </dgm:pt>
    <dgm:pt modelId="{EF9105CB-0772-4ED9-9817-66CAACE47260}" type="pres">
      <dgm:prSet presAssocID="{41C3A9C8-E0C8-4ACC-94DD-89D71EAD0080}" presName="rootComposite1" presStyleCnt="0"/>
      <dgm:spPr/>
    </dgm:pt>
    <dgm:pt modelId="{166E397C-9F18-4E4F-B159-5E49CF97F454}" type="pres">
      <dgm:prSet presAssocID="{41C3A9C8-E0C8-4ACC-94DD-89D71EAD0080}" presName="rootText1" presStyleLbl="node0" presStyleIdx="0" presStyleCnt="1">
        <dgm:presLayoutVars>
          <dgm:chPref val="3"/>
        </dgm:presLayoutVars>
      </dgm:prSet>
      <dgm:spPr/>
      <dgm:t>
        <a:bodyPr/>
        <a:lstStyle/>
        <a:p>
          <a:endParaRPr lang="zh-CN" altLang="en-US"/>
        </a:p>
      </dgm:t>
    </dgm:pt>
    <dgm:pt modelId="{AC695178-ACA2-440C-B391-8E4B6FAB9820}" type="pres">
      <dgm:prSet presAssocID="{41C3A9C8-E0C8-4ACC-94DD-89D71EAD0080}" presName="rootConnector1" presStyleLbl="node1" presStyleIdx="0" presStyleCnt="0"/>
      <dgm:spPr/>
      <dgm:t>
        <a:bodyPr/>
        <a:lstStyle/>
        <a:p>
          <a:endParaRPr lang="zh-CN" altLang="en-US"/>
        </a:p>
      </dgm:t>
    </dgm:pt>
    <dgm:pt modelId="{AEF2B056-72A4-4FC1-BBCE-384FB657AB46}" type="pres">
      <dgm:prSet presAssocID="{41C3A9C8-E0C8-4ACC-94DD-89D71EAD0080}" presName="hierChild2" presStyleCnt="0"/>
      <dgm:spPr/>
    </dgm:pt>
    <dgm:pt modelId="{9ACCC3A0-6C85-4A7D-A057-F1438505751D}" type="pres">
      <dgm:prSet presAssocID="{33FB909F-B35B-441F-8E4A-16BBEAF3C289}" presName="Name64" presStyleLbl="parChTrans1D2" presStyleIdx="0" presStyleCnt="2"/>
      <dgm:spPr/>
      <dgm:t>
        <a:bodyPr/>
        <a:lstStyle/>
        <a:p>
          <a:endParaRPr lang="zh-CN" altLang="en-US"/>
        </a:p>
      </dgm:t>
    </dgm:pt>
    <dgm:pt modelId="{62D1190C-CB68-4169-BBBA-7FEC9C4BCC6C}" type="pres">
      <dgm:prSet presAssocID="{4854CD7B-9BF2-4865-8AB7-2566C161BE40}" presName="hierRoot2" presStyleCnt="0">
        <dgm:presLayoutVars>
          <dgm:hierBranch val="init"/>
        </dgm:presLayoutVars>
      </dgm:prSet>
      <dgm:spPr/>
    </dgm:pt>
    <dgm:pt modelId="{5269F7ED-4051-4629-8E18-F2AAD9342970}" type="pres">
      <dgm:prSet presAssocID="{4854CD7B-9BF2-4865-8AB7-2566C161BE40}" presName="rootComposite" presStyleCnt="0"/>
      <dgm:spPr/>
    </dgm:pt>
    <dgm:pt modelId="{D595EDB9-9C19-4124-8A0C-FB0FFA75A5FE}" type="pres">
      <dgm:prSet presAssocID="{4854CD7B-9BF2-4865-8AB7-2566C161BE40}" presName="rootText" presStyleLbl="node2" presStyleIdx="0" presStyleCnt="2">
        <dgm:presLayoutVars>
          <dgm:chPref val="3"/>
        </dgm:presLayoutVars>
      </dgm:prSet>
      <dgm:spPr/>
      <dgm:t>
        <a:bodyPr/>
        <a:lstStyle/>
        <a:p>
          <a:endParaRPr lang="zh-CN" altLang="en-US"/>
        </a:p>
      </dgm:t>
    </dgm:pt>
    <dgm:pt modelId="{40DD16EF-65BE-436E-B3B6-B3A24A2D1550}" type="pres">
      <dgm:prSet presAssocID="{4854CD7B-9BF2-4865-8AB7-2566C161BE40}" presName="rootConnector" presStyleLbl="node2" presStyleIdx="0" presStyleCnt="2"/>
      <dgm:spPr/>
      <dgm:t>
        <a:bodyPr/>
        <a:lstStyle/>
        <a:p>
          <a:endParaRPr lang="zh-CN" altLang="en-US"/>
        </a:p>
      </dgm:t>
    </dgm:pt>
    <dgm:pt modelId="{DDBA4374-EC42-4D39-987A-D4F2DB6B699D}" type="pres">
      <dgm:prSet presAssocID="{4854CD7B-9BF2-4865-8AB7-2566C161BE40}" presName="hierChild4" presStyleCnt="0"/>
      <dgm:spPr/>
    </dgm:pt>
    <dgm:pt modelId="{BE01A3D0-F9B4-48FD-A1E4-CF065A7F70BD}" type="pres">
      <dgm:prSet presAssocID="{594E4390-6A3C-41A1-AE3C-F01D61B61B5A}" presName="Name64" presStyleLbl="parChTrans1D3" presStyleIdx="0" presStyleCnt="6"/>
      <dgm:spPr/>
      <dgm:t>
        <a:bodyPr/>
        <a:lstStyle/>
        <a:p>
          <a:endParaRPr lang="zh-CN" altLang="en-US"/>
        </a:p>
      </dgm:t>
    </dgm:pt>
    <dgm:pt modelId="{E004816E-FB06-475F-A5FB-98E64BE68DC6}" type="pres">
      <dgm:prSet presAssocID="{A6DDBA05-A9F7-4817-86DB-0ECA5AAC3048}" presName="hierRoot2" presStyleCnt="0">
        <dgm:presLayoutVars>
          <dgm:hierBranch val="init"/>
        </dgm:presLayoutVars>
      </dgm:prSet>
      <dgm:spPr/>
    </dgm:pt>
    <dgm:pt modelId="{A2B67C4D-D3CC-42F5-9CD8-A8DF7E06ABA3}" type="pres">
      <dgm:prSet presAssocID="{A6DDBA05-A9F7-4817-86DB-0ECA5AAC3048}" presName="rootComposite" presStyleCnt="0"/>
      <dgm:spPr/>
    </dgm:pt>
    <dgm:pt modelId="{71AA7B9E-F688-4268-B526-94F94C38ADFB}" type="pres">
      <dgm:prSet presAssocID="{A6DDBA05-A9F7-4817-86DB-0ECA5AAC3048}" presName="rootText" presStyleLbl="node3" presStyleIdx="0" presStyleCnt="6">
        <dgm:presLayoutVars>
          <dgm:chPref val="3"/>
        </dgm:presLayoutVars>
      </dgm:prSet>
      <dgm:spPr/>
      <dgm:t>
        <a:bodyPr/>
        <a:lstStyle/>
        <a:p>
          <a:endParaRPr lang="zh-CN" altLang="en-US"/>
        </a:p>
      </dgm:t>
    </dgm:pt>
    <dgm:pt modelId="{99208211-D8E6-43DA-B538-C8F23E9B93FE}" type="pres">
      <dgm:prSet presAssocID="{A6DDBA05-A9F7-4817-86DB-0ECA5AAC3048}" presName="rootConnector" presStyleLbl="node3" presStyleIdx="0" presStyleCnt="6"/>
      <dgm:spPr/>
      <dgm:t>
        <a:bodyPr/>
        <a:lstStyle/>
        <a:p>
          <a:endParaRPr lang="zh-CN" altLang="en-US"/>
        </a:p>
      </dgm:t>
    </dgm:pt>
    <dgm:pt modelId="{D49CDBE3-8005-4607-B1ED-988B8D010B78}" type="pres">
      <dgm:prSet presAssocID="{A6DDBA05-A9F7-4817-86DB-0ECA5AAC3048}" presName="hierChild4" presStyleCnt="0"/>
      <dgm:spPr/>
    </dgm:pt>
    <dgm:pt modelId="{0AD40BA5-F00B-4353-9104-E1279277C327}" type="pres">
      <dgm:prSet presAssocID="{A6DDBA05-A9F7-4817-86DB-0ECA5AAC3048}" presName="hierChild5" presStyleCnt="0"/>
      <dgm:spPr/>
    </dgm:pt>
    <dgm:pt modelId="{91FDB7D6-09A4-43D5-B783-803A36F2371D}" type="pres">
      <dgm:prSet presAssocID="{94D4F8CA-684D-4131-AD1F-755D58F5B34E}" presName="Name64" presStyleLbl="parChTrans1D3" presStyleIdx="1" presStyleCnt="6"/>
      <dgm:spPr/>
      <dgm:t>
        <a:bodyPr/>
        <a:lstStyle/>
        <a:p>
          <a:endParaRPr lang="zh-CN" altLang="en-US"/>
        </a:p>
      </dgm:t>
    </dgm:pt>
    <dgm:pt modelId="{D2EE62CA-4E73-46CF-A039-639C78BFFC87}" type="pres">
      <dgm:prSet presAssocID="{B8479D29-C2A4-448F-A4BB-BCDEC41717D0}" presName="hierRoot2" presStyleCnt="0">
        <dgm:presLayoutVars>
          <dgm:hierBranch val="init"/>
        </dgm:presLayoutVars>
      </dgm:prSet>
      <dgm:spPr/>
    </dgm:pt>
    <dgm:pt modelId="{187CBAED-0C51-4BFA-A055-A475BD0F2CF2}" type="pres">
      <dgm:prSet presAssocID="{B8479D29-C2A4-448F-A4BB-BCDEC41717D0}" presName="rootComposite" presStyleCnt="0"/>
      <dgm:spPr/>
    </dgm:pt>
    <dgm:pt modelId="{1E5944E7-35CA-40E6-8B40-3FF123BB0BBB}" type="pres">
      <dgm:prSet presAssocID="{B8479D29-C2A4-448F-A4BB-BCDEC41717D0}" presName="rootText" presStyleLbl="node3" presStyleIdx="1" presStyleCnt="6">
        <dgm:presLayoutVars>
          <dgm:chPref val="3"/>
        </dgm:presLayoutVars>
      </dgm:prSet>
      <dgm:spPr/>
      <dgm:t>
        <a:bodyPr/>
        <a:lstStyle/>
        <a:p>
          <a:endParaRPr lang="zh-CN" altLang="en-US"/>
        </a:p>
      </dgm:t>
    </dgm:pt>
    <dgm:pt modelId="{E801C99C-4F45-45B3-9A63-3C08564C447A}" type="pres">
      <dgm:prSet presAssocID="{B8479D29-C2A4-448F-A4BB-BCDEC41717D0}" presName="rootConnector" presStyleLbl="node3" presStyleIdx="1" presStyleCnt="6"/>
      <dgm:spPr/>
      <dgm:t>
        <a:bodyPr/>
        <a:lstStyle/>
        <a:p>
          <a:endParaRPr lang="zh-CN" altLang="en-US"/>
        </a:p>
      </dgm:t>
    </dgm:pt>
    <dgm:pt modelId="{5079D6F4-1DEB-4EF6-9D10-34039CCC4905}" type="pres">
      <dgm:prSet presAssocID="{B8479D29-C2A4-448F-A4BB-BCDEC41717D0}" presName="hierChild4" presStyleCnt="0"/>
      <dgm:spPr/>
    </dgm:pt>
    <dgm:pt modelId="{1159C340-3FD7-4107-867C-964D0BB01585}" type="pres">
      <dgm:prSet presAssocID="{B8479D29-C2A4-448F-A4BB-BCDEC41717D0}" presName="hierChild5" presStyleCnt="0"/>
      <dgm:spPr/>
    </dgm:pt>
    <dgm:pt modelId="{2F841FBD-3FCE-4155-AA9C-CDB45311E53A}" type="pres">
      <dgm:prSet presAssocID="{7B7566A1-5D0C-4186-8383-1466D644B6E4}" presName="Name64" presStyleLbl="parChTrans1D3" presStyleIdx="2" presStyleCnt="6"/>
      <dgm:spPr/>
      <dgm:t>
        <a:bodyPr/>
        <a:lstStyle/>
        <a:p>
          <a:endParaRPr lang="zh-CN" altLang="en-US"/>
        </a:p>
      </dgm:t>
    </dgm:pt>
    <dgm:pt modelId="{62571F35-3F36-4B53-9705-6E9EEBB25317}" type="pres">
      <dgm:prSet presAssocID="{3EFFC9A3-EEB7-407B-8C0F-071D42CD10DA}" presName="hierRoot2" presStyleCnt="0">
        <dgm:presLayoutVars>
          <dgm:hierBranch val="init"/>
        </dgm:presLayoutVars>
      </dgm:prSet>
      <dgm:spPr/>
    </dgm:pt>
    <dgm:pt modelId="{F6A559CC-1406-4BEF-918E-07B347EA9172}" type="pres">
      <dgm:prSet presAssocID="{3EFFC9A3-EEB7-407B-8C0F-071D42CD10DA}" presName="rootComposite" presStyleCnt="0"/>
      <dgm:spPr/>
    </dgm:pt>
    <dgm:pt modelId="{8DC79B3E-119E-490D-A96A-251441622E03}" type="pres">
      <dgm:prSet presAssocID="{3EFFC9A3-EEB7-407B-8C0F-071D42CD10DA}" presName="rootText" presStyleLbl="node3" presStyleIdx="2" presStyleCnt="6">
        <dgm:presLayoutVars>
          <dgm:chPref val="3"/>
        </dgm:presLayoutVars>
      </dgm:prSet>
      <dgm:spPr/>
      <dgm:t>
        <a:bodyPr/>
        <a:lstStyle/>
        <a:p>
          <a:endParaRPr lang="zh-CN" altLang="en-US"/>
        </a:p>
      </dgm:t>
    </dgm:pt>
    <dgm:pt modelId="{8AD3A3A2-02E0-4335-A50C-98EBA5190C1E}" type="pres">
      <dgm:prSet presAssocID="{3EFFC9A3-EEB7-407B-8C0F-071D42CD10DA}" presName="rootConnector" presStyleLbl="node3" presStyleIdx="2" presStyleCnt="6"/>
      <dgm:spPr/>
      <dgm:t>
        <a:bodyPr/>
        <a:lstStyle/>
        <a:p>
          <a:endParaRPr lang="zh-CN" altLang="en-US"/>
        </a:p>
      </dgm:t>
    </dgm:pt>
    <dgm:pt modelId="{BB9BB7CC-1095-4278-AB4B-8833D7300007}" type="pres">
      <dgm:prSet presAssocID="{3EFFC9A3-EEB7-407B-8C0F-071D42CD10DA}" presName="hierChild4" presStyleCnt="0"/>
      <dgm:spPr/>
    </dgm:pt>
    <dgm:pt modelId="{1E9FA44A-C367-44A8-82CE-70C62B79DCC5}" type="pres">
      <dgm:prSet presAssocID="{3EFFC9A3-EEB7-407B-8C0F-071D42CD10DA}" presName="hierChild5" presStyleCnt="0"/>
      <dgm:spPr/>
    </dgm:pt>
    <dgm:pt modelId="{4793CEFD-E05D-48CC-A585-18C6A4DD1755}" type="pres">
      <dgm:prSet presAssocID="{4854CD7B-9BF2-4865-8AB7-2566C161BE40}" presName="hierChild5" presStyleCnt="0"/>
      <dgm:spPr/>
    </dgm:pt>
    <dgm:pt modelId="{117FF499-C540-4645-A827-0D29CBBDE974}" type="pres">
      <dgm:prSet presAssocID="{E6DE954A-3566-4C7D-AE64-F23BC952CAE8}" presName="Name64" presStyleLbl="parChTrans1D2" presStyleIdx="1" presStyleCnt="2"/>
      <dgm:spPr/>
      <dgm:t>
        <a:bodyPr/>
        <a:lstStyle/>
        <a:p>
          <a:endParaRPr lang="zh-CN" altLang="en-US"/>
        </a:p>
      </dgm:t>
    </dgm:pt>
    <dgm:pt modelId="{37EE589B-B340-48CB-B2C6-CD0B262D9E92}" type="pres">
      <dgm:prSet presAssocID="{09A70EC3-8D3B-422C-8707-692BC75D1C05}" presName="hierRoot2" presStyleCnt="0">
        <dgm:presLayoutVars>
          <dgm:hierBranch val="init"/>
        </dgm:presLayoutVars>
      </dgm:prSet>
      <dgm:spPr/>
    </dgm:pt>
    <dgm:pt modelId="{8FB540DD-663D-4BC2-8CDC-51980DCEB52F}" type="pres">
      <dgm:prSet presAssocID="{09A70EC3-8D3B-422C-8707-692BC75D1C05}" presName="rootComposite" presStyleCnt="0"/>
      <dgm:spPr/>
    </dgm:pt>
    <dgm:pt modelId="{2E67A8A4-D578-4AC8-BAB6-4A2C278C8BD7}" type="pres">
      <dgm:prSet presAssocID="{09A70EC3-8D3B-422C-8707-692BC75D1C05}" presName="rootText" presStyleLbl="node2" presStyleIdx="1" presStyleCnt="2">
        <dgm:presLayoutVars>
          <dgm:chPref val="3"/>
        </dgm:presLayoutVars>
      </dgm:prSet>
      <dgm:spPr/>
      <dgm:t>
        <a:bodyPr/>
        <a:lstStyle/>
        <a:p>
          <a:endParaRPr lang="zh-CN" altLang="en-US"/>
        </a:p>
      </dgm:t>
    </dgm:pt>
    <dgm:pt modelId="{287A41DF-8098-4937-BAF3-D8EE930B69EE}" type="pres">
      <dgm:prSet presAssocID="{09A70EC3-8D3B-422C-8707-692BC75D1C05}" presName="rootConnector" presStyleLbl="node2" presStyleIdx="1" presStyleCnt="2"/>
      <dgm:spPr/>
      <dgm:t>
        <a:bodyPr/>
        <a:lstStyle/>
        <a:p>
          <a:endParaRPr lang="zh-CN" altLang="en-US"/>
        </a:p>
      </dgm:t>
    </dgm:pt>
    <dgm:pt modelId="{84CAF7C2-F84B-45E9-B9D1-C433986A02DD}" type="pres">
      <dgm:prSet presAssocID="{09A70EC3-8D3B-422C-8707-692BC75D1C05}" presName="hierChild4" presStyleCnt="0"/>
      <dgm:spPr/>
    </dgm:pt>
    <dgm:pt modelId="{42915F1C-8D74-476E-B118-2BD101DE3400}" type="pres">
      <dgm:prSet presAssocID="{5602B58F-FAD5-4392-A4DF-0F7B74F85EF2}" presName="Name64" presStyleLbl="parChTrans1D3" presStyleIdx="3" presStyleCnt="6"/>
      <dgm:spPr/>
      <dgm:t>
        <a:bodyPr/>
        <a:lstStyle/>
        <a:p>
          <a:endParaRPr lang="zh-CN" altLang="en-US"/>
        </a:p>
      </dgm:t>
    </dgm:pt>
    <dgm:pt modelId="{F0A39C39-8441-4106-9ADA-20C6217D5BEB}" type="pres">
      <dgm:prSet presAssocID="{5EDB8EF9-AF45-4400-BD7E-7891FC80C85A}" presName="hierRoot2" presStyleCnt="0">
        <dgm:presLayoutVars>
          <dgm:hierBranch val="init"/>
        </dgm:presLayoutVars>
      </dgm:prSet>
      <dgm:spPr/>
    </dgm:pt>
    <dgm:pt modelId="{A6326B5C-9777-4534-9162-0862F1EA8678}" type="pres">
      <dgm:prSet presAssocID="{5EDB8EF9-AF45-4400-BD7E-7891FC80C85A}" presName="rootComposite" presStyleCnt="0"/>
      <dgm:spPr/>
    </dgm:pt>
    <dgm:pt modelId="{57A7371B-489B-4ADC-B31A-826540F8E230}" type="pres">
      <dgm:prSet presAssocID="{5EDB8EF9-AF45-4400-BD7E-7891FC80C85A}" presName="rootText" presStyleLbl="node3" presStyleIdx="3" presStyleCnt="6">
        <dgm:presLayoutVars>
          <dgm:chPref val="3"/>
        </dgm:presLayoutVars>
      </dgm:prSet>
      <dgm:spPr/>
      <dgm:t>
        <a:bodyPr/>
        <a:lstStyle/>
        <a:p>
          <a:endParaRPr lang="zh-CN" altLang="en-US"/>
        </a:p>
      </dgm:t>
    </dgm:pt>
    <dgm:pt modelId="{8A98D1E9-AD60-4B1C-A131-817BD8F898E9}" type="pres">
      <dgm:prSet presAssocID="{5EDB8EF9-AF45-4400-BD7E-7891FC80C85A}" presName="rootConnector" presStyleLbl="node3" presStyleIdx="3" presStyleCnt="6"/>
      <dgm:spPr/>
      <dgm:t>
        <a:bodyPr/>
        <a:lstStyle/>
        <a:p>
          <a:endParaRPr lang="zh-CN" altLang="en-US"/>
        </a:p>
      </dgm:t>
    </dgm:pt>
    <dgm:pt modelId="{5D333E95-1203-4D8D-8CEA-1D0AFB4D03D8}" type="pres">
      <dgm:prSet presAssocID="{5EDB8EF9-AF45-4400-BD7E-7891FC80C85A}" presName="hierChild4" presStyleCnt="0"/>
      <dgm:spPr/>
    </dgm:pt>
    <dgm:pt modelId="{202B4AC8-164D-42D1-9213-798823011C30}" type="pres">
      <dgm:prSet presAssocID="{5EDB8EF9-AF45-4400-BD7E-7891FC80C85A}" presName="hierChild5" presStyleCnt="0"/>
      <dgm:spPr/>
    </dgm:pt>
    <dgm:pt modelId="{0E96E7EB-480C-4FFC-B309-4DFCBC343F9C}" type="pres">
      <dgm:prSet presAssocID="{E224E329-2EA6-4C0F-93F7-FFD1498FE923}" presName="Name64" presStyleLbl="parChTrans1D3" presStyleIdx="4" presStyleCnt="6"/>
      <dgm:spPr/>
      <dgm:t>
        <a:bodyPr/>
        <a:lstStyle/>
        <a:p>
          <a:endParaRPr lang="zh-CN" altLang="en-US"/>
        </a:p>
      </dgm:t>
    </dgm:pt>
    <dgm:pt modelId="{E5AE6079-2C46-42B9-BC54-BA82EFFF5892}" type="pres">
      <dgm:prSet presAssocID="{59C6E0AB-D710-44B0-BD8E-E28EAC067EA5}" presName="hierRoot2" presStyleCnt="0">
        <dgm:presLayoutVars>
          <dgm:hierBranch val="init"/>
        </dgm:presLayoutVars>
      </dgm:prSet>
      <dgm:spPr/>
    </dgm:pt>
    <dgm:pt modelId="{5BE1C3F1-E758-46BF-BCF0-EE7593FF6C9E}" type="pres">
      <dgm:prSet presAssocID="{59C6E0AB-D710-44B0-BD8E-E28EAC067EA5}" presName="rootComposite" presStyleCnt="0"/>
      <dgm:spPr/>
    </dgm:pt>
    <dgm:pt modelId="{560283A2-B97D-4197-8BEC-28A1F77D57E1}" type="pres">
      <dgm:prSet presAssocID="{59C6E0AB-D710-44B0-BD8E-E28EAC067EA5}" presName="rootText" presStyleLbl="node3" presStyleIdx="4" presStyleCnt="6">
        <dgm:presLayoutVars>
          <dgm:chPref val="3"/>
        </dgm:presLayoutVars>
      </dgm:prSet>
      <dgm:spPr/>
      <dgm:t>
        <a:bodyPr/>
        <a:lstStyle/>
        <a:p>
          <a:endParaRPr lang="zh-CN" altLang="en-US"/>
        </a:p>
      </dgm:t>
    </dgm:pt>
    <dgm:pt modelId="{05DC3623-A872-449C-B0E7-56B0FE410529}" type="pres">
      <dgm:prSet presAssocID="{59C6E0AB-D710-44B0-BD8E-E28EAC067EA5}" presName="rootConnector" presStyleLbl="node3" presStyleIdx="4" presStyleCnt="6"/>
      <dgm:spPr/>
      <dgm:t>
        <a:bodyPr/>
        <a:lstStyle/>
        <a:p>
          <a:endParaRPr lang="zh-CN" altLang="en-US"/>
        </a:p>
      </dgm:t>
    </dgm:pt>
    <dgm:pt modelId="{82F025E2-F6AE-4F88-AF08-EBCDBB7C0617}" type="pres">
      <dgm:prSet presAssocID="{59C6E0AB-D710-44B0-BD8E-E28EAC067EA5}" presName="hierChild4" presStyleCnt="0"/>
      <dgm:spPr/>
    </dgm:pt>
    <dgm:pt modelId="{2F732D5D-2884-4C5C-A9C6-CE93FEFCF133}" type="pres">
      <dgm:prSet presAssocID="{59C6E0AB-D710-44B0-BD8E-E28EAC067EA5}" presName="hierChild5" presStyleCnt="0"/>
      <dgm:spPr/>
    </dgm:pt>
    <dgm:pt modelId="{595A22CF-FA45-41E4-896E-0804B8C1027E}" type="pres">
      <dgm:prSet presAssocID="{F4DB2D77-8610-4005-B7C8-F2B9B7FFF978}" presName="Name64" presStyleLbl="parChTrans1D3" presStyleIdx="5" presStyleCnt="6"/>
      <dgm:spPr/>
      <dgm:t>
        <a:bodyPr/>
        <a:lstStyle/>
        <a:p>
          <a:endParaRPr lang="zh-CN" altLang="en-US"/>
        </a:p>
      </dgm:t>
    </dgm:pt>
    <dgm:pt modelId="{E43F6AF7-EF90-4BA8-9B49-DFCA3125F1DC}" type="pres">
      <dgm:prSet presAssocID="{E9703AA9-5FFD-4B29-BB64-28F9B16FE90F}" presName="hierRoot2" presStyleCnt="0">
        <dgm:presLayoutVars>
          <dgm:hierBranch val="init"/>
        </dgm:presLayoutVars>
      </dgm:prSet>
      <dgm:spPr/>
    </dgm:pt>
    <dgm:pt modelId="{CC82216F-F4B9-413D-8E42-AA435C097C60}" type="pres">
      <dgm:prSet presAssocID="{E9703AA9-5FFD-4B29-BB64-28F9B16FE90F}" presName="rootComposite" presStyleCnt="0"/>
      <dgm:spPr/>
    </dgm:pt>
    <dgm:pt modelId="{280DD7A8-7987-4724-BE02-43CE3FFC2521}" type="pres">
      <dgm:prSet presAssocID="{E9703AA9-5FFD-4B29-BB64-28F9B16FE90F}" presName="rootText" presStyleLbl="node3" presStyleIdx="5" presStyleCnt="6">
        <dgm:presLayoutVars>
          <dgm:chPref val="3"/>
        </dgm:presLayoutVars>
      </dgm:prSet>
      <dgm:spPr/>
      <dgm:t>
        <a:bodyPr/>
        <a:lstStyle/>
        <a:p>
          <a:endParaRPr lang="zh-CN" altLang="en-US"/>
        </a:p>
      </dgm:t>
    </dgm:pt>
    <dgm:pt modelId="{6E936B17-FA13-4330-8618-1695138B9A87}" type="pres">
      <dgm:prSet presAssocID="{E9703AA9-5FFD-4B29-BB64-28F9B16FE90F}" presName="rootConnector" presStyleLbl="node3" presStyleIdx="5" presStyleCnt="6"/>
      <dgm:spPr/>
      <dgm:t>
        <a:bodyPr/>
        <a:lstStyle/>
        <a:p>
          <a:endParaRPr lang="zh-CN" altLang="en-US"/>
        </a:p>
      </dgm:t>
    </dgm:pt>
    <dgm:pt modelId="{66EB9CC2-A0F9-418B-A01A-C340A4FAF6E1}" type="pres">
      <dgm:prSet presAssocID="{E9703AA9-5FFD-4B29-BB64-28F9B16FE90F}" presName="hierChild4" presStyleCnt="0"/>
      <dgm:spPr/>
    </dgm:pt>
    <dgm:pt modelId="{FC74D9A2-2D32-4517-B0CC-6BFF085AAFB6}" type="pres">
      <dgm:prSet presAssocID="{E9703AA9-5FFD-4B29-BB64-28F9B16FE90F}" presName="hierChild5" presStyleCnt="0"/>
      <dgm:spPr/>
    </dgm:pt>
    <dgm:pt modelId="{670EDBDF-E1E9-49C0-8D41-E4119304A190}" type="pres">
      <dgm:prSet presAssocID="{09A70EC3-8D3B-422C-8707-692BC75D1C05}" presName="hierChild5" presStyleCnt="0"/>
      <dgm:spPr/>
    </dgm:pt>
    <dgm:pt modelId="{581F253D-F1E0-4613-B4A2-88B8A2223378}" type="pres">
      <dgm:prSet presAssocID="{41C3A9C8-E0C8-4ACC-94DD-89D71EAD0080}" presName="hierChild3" presStyleCnt="0"/>
      <dgm:spPr/>
    </dgm:pt>
  </dgm:ptLst>
  <dgm:cxnLst>
    <dgm:cxn modelId="{A5970CDC-B5FA-426F-88F2-F3B278EAAC59}" srcId="{4854CD7B-9BF2-4865-8AB7-2566C161BE40}" destId="{3EFFC9A3-EEB7-407B-8C0F-071D42CD10DA}" srcOrd="2" destOrd="0" parTransId="{7B7566A1-5D0C-4186-8383-1466D644B6E4}" sibTransId="{4C079CEF-3342-4D12-AA6F-80C47EC47DFC}"/>
    <dgm:cxn modelId="{18C61473-D0A0-4AB9-9611-78BF5A57D2DB}" type="presOf" srcId="{F4DB2D77-8610-4005-B7C8-F2B9B7FFF978}" destId="{595A22CF-FA45-41E4-896E-0804B8C1027E}" srcOrd="0" destOrd="0" presId="urn:microsoft.com/office/officeart/2009/3/layout/HorizontalOrganizationChart"/>
    <dgm:cxn modelId="{8F08C3C2-7637-42C6-AC87-3E6F92DCFD0A}" srcId="{4A094ED0-15E4-44F2-B7F4-925B11A72C90}" destId="{41C3A9C8-E0C8-4ACC-94DD-89D71EAD0080}" srcOrd="0" destOrd="0" parTransId="{A554C72D-977B-46FF-A306-28CCD24B71A6}" sibTransId="{E0EA58D1-9D90-4DFE-94E1-9D0E1D3D653A}"/>
    <dgm:cxn modelId="{55493AC8-7F86-4B43-9B08-48DA4CB129DF}" srcId="{41C3A9C8-E0C8-4ACC-94DD-89D71EAD0080}" destId="{4854CD7B-9BF2-4865-8AB7-2566C161BE40}" srcOrd="0" destOrd="0" parTransId="{33FB909F-B35B-441F-8E4A-16BBEAF3C289}" sibTransId="{17C346A1-00B1-4E8D-ABC2-3EC0FDA54EC6}"/>
    <dgm:cxn modelId="{9B8F5FA6-B05B-49D3-849E-83DC483B159F}" type="presOf" srcId="{33FB909F-B35B-441F-8E4A-16BBEAF3C289}" destId="{9ACCC3A0-6C85-4A7D-A057-F1438505751D}" srcOrd="0" destOrd="0" presId="urn:microsoft.com/office/officeart/2009/3/layout/HorizontalOrganizationChart"/>
    <dgm:cxn modelId="{A1FB3361-2E65-4FBB-A570-D136B9088D34}" type="presOf" srcId="{B8479D29-C2A4-448F-A4BB-BCDEC41717D0}" destId="{1E5944E7-35CA-40E6-8B40-3FF123BB0BBB}" srcOrd="0" destOrd="0" presId="urn:microsoft.com/office/officeart/2009/3/layout/HorizontalOrganizationChart"/>
    <dgm:cxn modelId="{A160F6B7-93C0-4025-A44D-756C554758D5}" type="presOf" srcId="{5602B58F-FAD5-4392-A4DF-0F7B74F85EF2}" destId="{42915F1C-8D74-476E-B118-2BD101DE3400}" srcOrd="0" destOrd="0" presId="urn:microsoft.com/office/officeart/2009/3/layout/HorizontalOrganizationChart"/>
    <dgm:cxn modelId="{E6B294D2-A188-4B73-B707-5E3BDC522FF3}" type="presOf" srcId="{09A70EC3-8D3B-422C-8707-692BC75D1C05}" destId="{287A41DF-8098-4937-BAF3-D8EE930B69EE}" srcOrd="1" destOrd="0" presId="urn:microsoft.com/office/officeart/2009/3/layout/HorizontalOrganizationChart"/>
    <dgm:cxn modelId="{48DA802A-5339-4814-896B-92A39EE7D00F}" type="presOf" srcId="{E6DE954A-3566-4C7D-AE64-F23BC952CAE8}" destId="{117FF499-C540-4645-A827-0D29CBBDE974}" srcOrd="0" destOrd="0" presId="urn:microsoft.com/office/officeart/2009/3/layout/HorizontalOrganizationChart"/>
    <dgm:cxn modelId="{C30194A1-7906-464F-82DD-5EC8C8C276C6}" type="presOf" srcId="{5EDB8EF9-AF45-4400-BD7E-7891FC80C85A}" destId="{57A7371B-489B-4ADC-B31A-826540F8E230}" srcOrd="0" destOrd="0" presId="urn:microsoft.com/office/officeart/2009/3/layout/HorizontalOrganizationChart"/>
    <dgm:cxn modelId="{3AF5C35A-4727-4D2A-87FE-EBBA873FFDBA}" type="presOf" srcId="{A6DDBA05-A9F7-4817-86DB-0ECA5AAC3048}" destId="{71AA7B9E-F688-4268-B526-94F94C38ADFB}" srcOrd="0" destOrd="0" presId="urn:microsoft.com/office/officeart/2009/3/layout/HorizontalOrganizationChart"/>
    <dgm:cxn modelId="{792F4909-E6F5-4F0D-B2B0-71107CA7A2BD}" type="presOf" srcId="{59C6E0AB-D710-44B0-BD8E-E28EAC067EA5}" destId="{05DC3623-A872-449C-B0E7-56B0FE410529}" srcOrd="1" destOrd="0" presId="urn:microsoft.com/office/officeart/2009/3/layout/HorizontalOrganizationChart"/>
    <dgm:cxn modelId="{9BD17FED-F1BD-4B0E-8CB3-4B3A05FC7C8A}" type="presOf" srcId="{B8479D29-C2A4-448F-A4BB-BCDEC41717D0}" destId="{E801C99C-4F45-45B3-9A63-3C08564C447A}" srcOrd="1" destOrd="0" presId="urn:microsoft.com/office/officeart/2009/3/layout/HorizontalOrganizationChart"/>
    <dgm:cxn modelId="{CE04B408-9C02-47D5-A8C0-7F60066811A7}" type="presOf" srcId="{4854CD7B-9BF2-4865-8AB7-2566C161BE40}" destId="{D595EDB9-9C19-4124-8A0C-FB0FFA75A5FE}" srcOrd="0" destOrd="0" presId="urn:microsoft.com/office/officeart/2009/3/layout/HorizontalOrganizationChart"/>
    <dgm:cxn modelId="{B84CDC99-D502-4251-A620-61F79F5EEDBA}" type="presOf" srcId="{4A094ED0-15E4-44F2-B7F4-925B11A72C90}" destId="{2CC7FB07-75C2-4AB3-8919-8D8D27DC34C1}" srcOrd="0" destOrd="0" presId="urn:microsoft.com/office/officeart/2009/3/layout/HorizontalOrganizationChart"/>
    <dgm:cxn modelId="{E1F78115-DED0-4405-955D-C6B4583B2373}" srcId="{09A70EC3-8D3B-422C-8707-692BC75D1C05}" destId="{5EDB8EF9-AF45-4400-BD7E-7891FC80C85A}" srcOrd="0" destOrd="0" parTransId="{5602B58F-FAD5-4392-A4DF-0F7B74F85EF2}" sibTransId="{93D18F95-4585-4104-99CD-49EB8D77034B}"/>
    <dgm:cxn modelId="{5C53015D-ABBC-4A51-8642-8EDD596713D6}" type="presOf" srcId="{A6DDBA05-A9F7-4817-86DB-0ECA5AAC3048}" destId="{99208211-D8E6-43DA-B538-C8F23E9B93FE}" srcOrd="1" destOrd="0" presId="urn:microsoft.com/office/officeart/2009/3/layout/HorizontalOrganizationChart"/>
    <dgm:cxn modelId="{E26F0394-87C6-4D63-AF97-DD2B048461D8}" type="presOf" srcId="{E9703AA9-5FFD-4B29-BB64-28F9B16FE90F}" destId="{6E936B17-FA13-4330-8618-1695138B9A87}" srcOrd="1" destOrd="0" presId="urn:microsoft.com/office/officeart/2009/3/layout/HorizontalOrganizationChart"/>
    <dgm:cxn modelId="{33AA3F7A-7BC6-4B42-9B10-F72264787B5F}" type="presOf" srcId="{4854CD7B-9BF2-4865-8AB7-2566C161BE40}" destId="{40DD16EF-65BE-436E-B3B6-B3A24A2D1550}" srcOrd="1" destOrd="0" presId="urn:microsoft.com/office/officeart/2009/3/layout/HorizontalOrganizationChart"/>
    <dgm:cxn modelId="{580D1B93-974F-4057-803D-7C666C374DF8}" type="presOf" srcId="{3EFFC9A3-EEB7-407B-8C0F-071D42CD10DA}" destId="{8DC79B3E-119E-490D-A96A-251441622E03}" srcOrd="0" destOrd="0" presId="urn:microsoft.com/office/officeart/2009/3/layout/HorizontalOrganizationChart"/>
    <dgm:cxn modelId="{E88E0009-6571-4614-960F-67562F2022D7}" type="presOf" srcId="{5EDB8EF9-AF45-4400-BD7E-7891FC80C85A}" destId="{8A98D1E9-AD60-4B1C-A131-817BD8F898E9}" srcOrd="1" destOrd="0" presId="urn:microsoft.com/office/officeart/2009/3/layout/HorizontalOrganizationChart"/>
    <dgm:cxn modelId="{FAE11791-FAB6-4B4C-83B8-54B4D497F477}" type="presOf" srcId="{41C3A9C8-E0C8-4ACC-94DD-89D71EAD0080}" destId="{AC695178-ACA2-440C-B391-8E4B6FAB9820}" srcOrd="1" destOrd="0" presId="urn:microsoft.com/office/officeart/2009/3/layout/HorizontalOrganizationChart"/>
    <dgm:cxn modelId="{EBF42D47-493E-4F47-A879-D9B335333224}" srcId="{4854CD7B-9BF2-4865-8AB7-2566C161BE40}" destId="{B8479D29-C2A4-448F-A4BB-BCDEC41717D0}" srcOrd="1" destOrd="0" parTransId="{94D4F8CA-684D-4131-AD1F-755D58F5B34E}" sibTransId="{FD850ADF-C8CF-44CC-B504-5CCD1D49DD5F}"/>
    <dgm:cxn modelId="{04AB3858-7B5D-46AE-998C-142B07843C9D}" srcId="{4854CD7B-9BF2-4865-8AB7-2566C161BE40}" destId="{A6DDBA05-A9F7-4817-86DB-0ECA5AAC3048}" srcOrd="0" destOrd="0" parTransId="{594E4390-6A3C-41A1-AE3C-F01D61B61B5A}" sibTransId="{3AD1F13C-E32E-4BFE-AB7B-2D92A52DE7AF}"/>
    <dgm:cxn modelId="{7672B3FF-15CB-4440-B619-771EED803099}" srcId="{09A70EC3-8D3B-422C-8707-692BC75D1C05}" destId="{59C6E0AB-D710-44B0-BD8E-E28EAC067EA5}" srcOrd="1" destOrd="0" parTransId="{E224E329-2EA6-4C0F-93F7-FFD1498FE923}" sibTransId="{8C0C19B6-C372-4CA4-86B5-A253CA31C322}"/>
    <dgm:cxn modelId="{64FF9146-7B36-4A58-8392-71C775EADD5D}" type="presOf" srcId="{59C6E0AB-D710-44B0-BD8E-E28EAC067EA5}" destId="{560283A2-B97D-4197-8BEC-28A1F77D57E1}" srcOrd="0" destOrd="0" presId="urn:microsoft.com/office/officeart/2009/3/layout/HorizontalOrganizationChart"/>
    <dgm:cxn modelId="{40BA3B51-239F-4151-9365-527B11134D20}" type="presOf" srcId="{09A70EC3-8D3B-422C-8707-692BC75D1C05}" destId="{2E67A8A4-D578-4AC8-BAB6-4A2C278C8BD7}" srcOrd="0" destOrd="0" presId="urn:microsoft.com/office/officeart/2009/3/layout/HorizontalOrganizationChart"/>
    <dgm:cxn modelId="{28A0B3E8-6027-4EC8-BF69-6DDD1C92A24B}" type="presOf" srcId="{41C3A9C8-E0C8-4ACC-94DD-89D71EAD0080}" destId="{166E397C-9F18-4E4F-B159-5E49CF97F454}" srcOrd="0" destOrd="0" presId="urn:microsoft.com/office/officeart/2009/3/layout/HorizontalOrganizationChart"/>
    <dgm:cxn modelId="{F2C94CB3-FB35-4926-A967-EDC3986074DD}" type="presOf" srcId="{7B7566A1-5D0C-4186-8383-1466D644B6E4}" destId="{2F841FBD-3FCE-4155-AA9C-CDB45311E53A}" srcOrd="0" destOrd="0" presId="urn:microsoft.com/office/officeart/2009/3/layout/HorizontalOrganizationChart"/>
    <dgm:cxn modelId="{473D720E-CCEE-4B07-8D8C-1F87FB3F3388}" type="presOf" srcId="{E224E329-2EA6-4C0F-93F7-FFD1498FE923}" destId="{0E96E7EB-480C-4FFC-B309-4DFCBC343F9C}" srcOrd="0" destOrd="0" presId="urn:microsoft.com/office/officeart/2009/3/layout/HorizontalOrganizationChart"/>
    <dgm:cxn modelId="{2F9DED7A-3E41-4E00-9650-62E791ACCFBF}" srcId="{09A70EC3-8D3B-422C-8707-692BC75D1C05}" destId="{E9703AA9-5FFD-4B29-BB64-28F9B16FE90F}" srcOrd="2" destOrd="0" parTransId="{F4DB2D77-8610-4005-B7C8-F2B9B7FFF978}" sibTransId="{182691A3-652C-4458-9C47-81CF339C6BA2}"/>
    <dgm:cxn modelId="{E46102E9-F90B-4680-A418-2CDB83D004CF}" type="presOf" srcId="{94D4F8CA-684D-4131-AD1F-755D58F5B34E}" destId="{91FDB7D6-09A4-43D5-B783-803A36F2371D}" srcOrd="0" destOrd="0" presId="urn:microsoft.com/office/officeart/2009/3/layout/HorizontalOrganizationChart"/>
    <dgm:cxn modelId="{97E09ECC-7E10-4F5F-A2B4-B89F53B3C4FE}" srcId="{41C3A9C8-E0C8-4ACC-94DD-89D71EAD0080}" destId="{09A70EC3-8D3B-422C-8707-692BC75D1C05}" srcOrd="1" destOrd="0" parTransId="{E6DE954A-3566-4C7D-AE64-F23BC952CAE8}" sibTransId="{F3E2794A-B5FD-44BF-A430-3B450ADFA99F}"/>
    <dgm:cxn modelId="{9BBF1F14-5413-4ECE-B3BE-7EE266F03867}" type="presOf" srcId="{E9703AA9-5FFD-4B29-BB64-28F9B16FE90F}" destId="{280DD7A8-7987-4724-BE02-43CE3FFC2521}" srcOrd="0" destOrd="0" presId="urn:microsoft.com/office/officeart/2009/3/layout/HorizontalOrganizationChart"/>
    <dgm:cxn modelId="{2455B0B9-FDBE-4260-B948-36F769EE128B}" type="presOf" srcId="{3EFFC9A3-EEB7-407B-8C0F-071D42CD10DA}" destId="{8AD3A3A2-02E0-4335-A50C-98EBA5190C1E}" srcOrd="1" destOrd="0" presId="urn:microsoft.com/office/officeart/2009/3/layout/HorizontalOrganizationChart"/>
    <dgm:cxn modelId="{1A5951EA-2CA9-4AA6-9AE5-CBD2E4DB7494}" type="presOf" srcId="{594E4390-6A3C-41A1-AE3C-F01D61B61B5A}" destId="{BE01A3D0-F9B4-48FD-A1E4-CF065A7F70BD}" srcOrd="0" destOrd="0" presId="urn:microsoft.com/office/officeart/2009/3/layout/HorizontalOrganizationChart"/>
    <dgm:cxn modelId="{2F82060A-8599-4B41-ABC9-2E4E945146E8}" type="presParOf" srcId="{2CC7FB07-75C2-4AB3-8919-8D8D27DC34C1}" destId="{BD7B8003-6836-42AA-AD6E-E3171976C7F1}" srcOrd="0" destOrd="0" presId="urn:microsoft.com/office/officeart/2009/3/layout/HorizontalOrganizationChart"/>
    <dgm:cxn modelId="{243BA1CC-068D-41DA-A23D-1F46C8C822C7}" type="presParOf" srcId="{BD7B8003-6836-42AA-AD6E-E3171976C7F1}" destId="{EF9105CB-0772-4ED9-9817-66CAACE47260}" srcOrd="0" destOrd="0" presId="urn:microsoft.com/office/officeart/2009/3/layout/HorizontalOrganizationChart"/>
    <dgm:cxn modelId="{17EEA5CA-C254-4657-A874-5DBBD93F2E2A}" type="presParOf" srcId="{EF9105CB-0772-4ED9-9817-66CAACE47260}" destId="{166E397C-9F18-4E4F-B159-5E49CF97F454}" srcOrd="0" destOrd="0" presId="urn:microsoft.com/office/officeart/2009/3/layout/HorizontalOrganizationChart"/>
    <dgm:cxn modelId="{DD84EC61-1357-4B32-8627-47C2FCF97AE3}" type="presParOf" srcId="{EF9105CB-0772-4ED9-9817-66CAACE47260}" destId="{AC695178-ACA2-440C-B391-8E4B6FAB9820}" srcOrd="1" destOrd="0" presId="urn:microsoft.com/office/officeart/2009/3/layout/HorizontalOrganizationChart"/>
    <dgm:cxn modelId="{6C8AA5E1-E551-4952-9726-ACE68A6273CB}" type="presParOf" srcId="{BD7B8003-6836-42AA-AD6E-E3171976C7F1}" destId="{AEF2B056-72A4-4FC1-BBCE-384FB657AB46}" srcOrd="1" destOrd="0" presId="urn:microsoft.com/office/officeart/2009/3/layout/HorizontalOrganizationChart"/>
    <dgm:cxn modelId="{C4B3D5BC-3079-42C8-9B1C-6FAB185656BE}" type="presParOf" srcId="{AEF2B056-72A4-4FC1-BBCE-384FB657AB46}" destId="{9ACCC3A0-6C85-4A7D-A057-F1438505751D}" srcOrd="0" destOrd="0" presId="urn:microsoft.com/office/officeart/2009/3/layout/HorizontalOrganizationChart"/>
    <dgm:cxn modelId="{9D7C8773-F702-4109-AB97-DF5CE73AE5A8}" type="presParOf" srcId="{AEF2B056-72A4-4FC1-BBCE-384FB657AB46}" destId="{62D1190C-CB68-4169-BBBA-7FEC9C4BCC6C}" srcOrd="1" destOrd="0" presId="urn:microsoft.com/office/officeart/2009/3/layout/HorizontalOrganizationChart"/>
    <dgm:cxn modelId="{D44C0567-7F93-4910-82AE-7231CA1ABE63}" type="presParOf" srcId="{62D1190C-CB68-4169-BBBA-7FEC9C4BCC6C}" destId="{5269F7ED-4051-4629-8E18-F2AAD9342970}" srcOrd="0" destOrd="0" presId="urn:microsoft.com/office/officeart/2009/3/layout/HorizontalOrganizationChart"/>
    <dgm:cxn modelId="{D2CCD58D-0082-4431-9727-67F22717EB07}" type="presParOf" srcId="{5269F7ED-4051-4629-8E18-F2AAD9342970}" destId="{D595EDB9-9C19-4124-8A0C-FB0FFA75A5FE}" srcOrd="0" destOrd="0" presId="urn:microsoft.com/office/officeart/2009/3/layout/HorizontalOrganizationChart"/>
    <dgm:cxn modelId="{D61333E3-2261-4A03-8651-F641265F6004}" type="presParOf" srcId="{5269F7ED-4051-4629-8E18-F2AAD9342970}" destId="{40DD16EF-65BE-436E-B3B6-B3A24A2D1550}" srcOrd="1" destOrd="0" presId="urn:microsoft.com/office/officeart/2009/3/layout/HorizontalOrganizationChart"/>
    <dgm:cxn modelId="{484BD28B-4A53-4B4A-AA6F-1B5090C678CE}" type="presParOf" srcId="{62D1190C-CB68-4169-BBBA-7FEC9C4BCC6C}" destId="{DDBA4374-EC42-4D39-987A-D4F2DB6B699D}" srcOrd="1" destOrd="0" presId="urn:microsoft.com/office/officeart/2009/3/layout/HorizontalOrganizationChart"/>
    <dgm:cxn modelId="{5E148D22-E131-4825-9049-3E1C4AE2409A}" type="presParOf" srcId="{DDBA4374-EC42-4D39-987A-D4F2DB6B699D}" destId="{BE01A3D0-F9B4-48FD-A1E4-CF065A7F70BD}" srcOrd="0" destOrd="0" presId="urn:microsoft.com/office/officeart/2009/3/layout/HorizontalOrganizationChart"/>
    <dgm:cxn modelId="{597F0BA5-6541-4302-87ED-2D4F175280DA}" type="presParOf" srcId="{DDBA4374-EC42-4D39-987A-D4F2DB6B699D}" destId="{E004816E-FB06-475F-A5FB-98E64BE68DC6}" srcOrd="1" destOrd="0" presId="urn:microsoft.com/office/officeart/2009/3/layout/HorizontalOrganizationChart"/>
    <dgm:cxn modelId="{711C6385-2A63-47E0-B56E-A617CC7F8584}" type="presParOf" srcId="{E004816E-FB06-475F-A5FB-98E64BE68DC6}" destId="{A2B67C4D-D3CC-42F5-9CD8-A8DF7E06ABA3}" srcOrd="0" destOrd="0" presId="urn:microsoft.com/office/officeart/2009/3/layout/HorizontalOrganizationChart"/>
    <dgm:cxn modelId="{42DD0A76-C540-46C1-B656-BC81F01C4E38}" type="presParOf" srcId="{A2B67C4D-D3CC-42F5-9CD8-A8DF7E06ABA3}" destId="{71AA7B9E-F688-4268-B526-94F94C38ADFB}" srcOrd="0" destOrd="0" presId="urn:microsoft.com/office/officeart/2009/3/layout/HorizontalOrganizationChart"/>
    <dgm:cxn modelId="{363914BD-995E-447D-8F7B-F3D42553D19F}" type="presParOf" srcId="{A2B67C4D-D3CC-42F5-9CD8-A8DF7E06ABA3}" destId="{99208211-D8E6-43DA-B538-C8F23E9B93FE}" srcOrd="1" destOrd="0" presId="urn:microsoft.com/office/officeart/2009/3/layout/HorizontalOrganizationChart"/>
    <dgm:cxn modelId="{DAA64D95-8F0B-47A6-8E0C-E1DCC789E8FA}" type="presParOf" srcId="{E004816E-FB06-475F-A5FB-98E64BE68DC6}" destId="{D49CDBE3-8005-4607-B1ED-988B8D010B78}" srcOrd="1" destOrd="0" presId="urn:microsoft.com/office/officeart/2009/3/layout/HorizontalOrganizationChart"/>
    <dgm:cxn modelId="{7442AFB6-638A-47EE-868B-7B484DE70D2B}" type="presParOf" srcId="{E004816E-FB06-475F-A5FB-98E64BE68DC6}" destId="{0AD40BA5-F00B-4353-9104-E1279277C327}" srcOrd="2" destOrd="0" presId="urn:microsoft.com/office/officeart/2009/3/layout/HorizontalOrganizationChart"/>
    <dgm:cxn modelId="{FAE2DA47-0964-4A7B-AE0D-6B075321CF85}" type="presParOf" srcId="{DDBA4374-EC42-4D39-987A-D4F2DB6B699D}" destId="{91FDB7D6-09A4-43D5-B783-803A36F2371D}" srcOrd="2" destOrd="0" presId="urn:microsoft.com/office/officeart/2009/3/layout/HorizontalOrganizationChart"/>
    <dgm:cxn modelId="{3D2058C8-5731-4C80-840A-613099BB9842}" type="presParOf" srcId="{DDBA4374-EC42-4D39-987A-D4F2DB6B699D}" destId="{D2EE62CA-4E73-46CF-A039-639C78BFFC87}" srcOrd="3" destOrd="0" presId="urn:microsoft.com/office/officeart/2009/3/layout/HorizontalOrganizationChart"/>
    <dgm:cxn modelId="{37A29C15-3BD4-4688-87DC-66ABF078CC6C}" type="presParOf" srcId="{D2EE62CA-4E73-46CF-A039-639C78BFFC87}" destId="{187CBAED-0C51-4BFA-A055-A475BD0F2CF2}" srcOrd="0" destOrd="0" presId="urn:microsoft.com/office/officeart/2009/3/layout/HorizontalOrganizationChart"/>
    <dgm:cxn modelId="{A95111CA-88DC-4C14-AC81-8F6B88123770}" type="presParOf" srcId="{187CBAED-0C51-4BFA-A055-A475BD0F2CF2}" destId="{1E5944E7-35CA-40E6-8B40-3FF123BB0BBB}" srcOrd="0" destOrd="0" presId="urn:microsoft.com/office/officeart/2009/3/layout/HorizontalOrganizationChart"/>
    <dgm:cxn modelId="{830E0038-446B-40DB-BE11-81DED8FF811A}" type="presParOf" srcId="{187CBAED-0C51-4BFA-A055-A475BD0F2CF2}" destId="{E801C99C-4F45-45B3-9A63-3C08564C447A}" srcOrd="1" destOrd="0" presId="urn:microsoft.com/office/officeart/2009/3/layout/HorizontalOrganizationChart"/>
    <dgm:cxn modelId="{39CB100C-7622-47E8-8A8F-4A97A8C02760}" type="presParOf" srcId="{D2EE62CA-4E73-46CF-A039-639C78BFFC87}" destId="{5079D6F4-1DEB-4EF6-9D10-34039CCC4905}" srcOrd="1" destOrd="0" presId="urn:microsoft.com/office/officeart/2009/3/layout/HorizontalOrganizationChart"/>
    <dgm:cxn modelId="{3C069856-D06E-428A-8D14-E689EE1FF037}" type="presParOf" srcId="{D2EE62CA-4E73-46CF-A039-639C78BFFC87}" destId="{1159C340-3FD7-4107-867C-964D0BB01585}" srcOrd="2" destOrd="0" presId="urn:microsoft.com/office/officeart/2009/3/layout/HorizontalOrganizationChart"/>
    <dgm:cxn modelId="{599D84C8-0871-4A41-B71C-E6AE004E64A1}" type="presParOf" srcId="{DDBA4374-EC42-4D39-987A-D4F2DB6B699D}" destId="{2F841FBD-3FCE-4155-AA9C-CDB45311E53A}" srcOrd="4" destOrd="0" presId="urn:microsoft.com/office/officeart/2009/3/layout/HorizontalOrganizationChart"/>
    <dgm:cxn modelId="{D4C4F746-610B-4682-AB52-08AD136716BD}" type="presParOf" srcId="{DDBA4374-EC42-4D39-987A-D4F2DB6B699D}" destId="{62571F35-3F36-4B53-9705-6E9EEBB25317}" srcOrd="5" destOrd="0" presId="urn:microsoft.com/office/officeart/2009/3/layout/HorizontalOrganizationChart"/>
    <dgm:cxn modelId="{D5E5CC16-6E5B-4D97-89DC-DF4158A78310}" type="presParOf" srcId="{62571F35-3F36-4B53-9705-6E9EEBB25317}" destId="{F6A559CC-1406-4BEF-918E-07B347EA9172}" srcOrd="0" destOrd="0" presId="urn:microsoft.com/office/officeart/2009/3/layout/HorizontalOrganizationChart"/>
    <dgm:cxn modelId="{DE99CC21-81FF-4AB9-8D8F-C376B41EA983}" type="presParOf" srcId="{F6A559CC-1406-4BEF-918E-07B347EA9172}" destId="{8DC79B3E-119E-490D-A96A-251441622E03}" srcOrd="0" destOrd="0" presId="urn:microsoft.com/office/officeart/2009/3/layout/HorizontalOrganizationChart"/>
    <dgm:cxn modelId="{799C0EF9-C6D7-49BB-B0F3-8906622680B8}" type="presParOf" srcId="{F6A559CC-1406-4BEF-918E-07B347EA9172}" destId="{8AD3A3A2-02E0-4335-A50C-98EBA5190C1E}" srcOrd="1" destOrd="0" presId="urn:microsoft.com/office/officeart/2009/3/layout/HorizontalOrganizationChart"/>
    <dgm:cxn modelId="{3B9BEEFB-F719-47F4-BD34-7E114856C3A4}" type="presParOf" srcId="{62571F35-3F36-4B53-9705-6E9EEBB25317}" destId="{BB9BB7CC-1095-4278-AB4B-8833D7300007}" srcOrd="1" destOrd="0" presId="urn:microsoft.com/office/officeart/2009/3/layout/HorizontalOrganizationChart"/>
    <dgm:cxn modelId="{3DCD77D4-A5FB-41A9-B645-FCD24230082B}" type="presParOf" srcId="{62571F35-3F36-4B53-9705-6E9EEBB25317}" destId="{1E9FA44A-C367-44A8-82CE-70C62B79DCC5}" srcOrd="2" destOrd="0" presId="urn:microsoft.com/office/officeart/2009/3/layout/HorizontalOrganizationChart"/>
    <dgm:cxn modelId="{7E7DDF3A-77F0-4508-8AE2-80F8B955F3E7}" type="presParOf" srcId="{62D1190C-CB68-4169-BBBA-7FEC9C4BCC6C}" destId="{4793CEFD-E05D-48CC-A585-18C6A4DD1755}" srcOrd="2" destOrd="0" presId="urn:microsoft.com/office/officeart/2009/3/layout/HorizontalOrganizationChart"/>
    <dgm:cxn modelId="{6A505A67-BC55-4FDD-9EFD-DE1FA67B3362}" type="presParOf" srcId="{AEF2B056-72A4-4FC1-BBCE-384FB657AB46}" destId="{117FF499-C540-4645-A827-0D29CBBDE974}" srcOrd="2" destOrd="0" presId="urn:microsoft.com/office/officeart/2009/3/layout/HorizontalOrganizationChart"/>
    <dgm:cxn modelId="{A47F6566-6B00-42F7-A829-A027493EA335}" type="presParOf" srcId="{AEF2B056-72A4-4FC1-BBCE-384FB657AB46}" destId="{37EE589B-B340-48CB-B2C6-CD0B262D9E92}" srcOrd="3" destOrd="0" presId="urn:microsoft.com/office/officeart/2009/3/layout/HorizontalOrganizationChart"/>
    <dgm:cxn modelId="{E882B6DF-51B7-4B7D-989B-E5A1B8E86280}" type="presParOf" srcId="{37EE589B-B340-48CB-B2C6-CD0B262D9E92}" destId="{8FB540DD-663D-4BC2-8CDC-51980DCEB52F}" srcOrd="0" destOrd="0" presId="urn:microsoft.com/office/officeart/2009/3/layout/HorizontalOrganizationChart"/>
    <dgm:cxn modelId="{B3BFFD40-278D-40BE-B612-093548F28AF0}" type="presParOf" srcId="{8FB540DD-663D-4BC2-8CDC-51980DCEB52F}" destId="{2E67A8A4-D578-4AC8-BAB6-4A2C278C8BD7}" srcOrd="0" destOrd="0" presId="urn:microsoft.com/office/officeart/2009/3/layout/HorizontalOrganizationChart"/>
    <dgm:cxn modelId="{F8D33A92-0ADE-4661-B1F0-24FF88CD3E3E}" type="presParOf" srcId="{8FB540DD-663D-4BC2-8CDC-51980DCEB52F}" destId="{287A41DF-8098-4937-BAF3-D8EE930B69EE}" srcOrd="1" destOrd="0" presId="urn:microsoft.com/office/officeart/2009/3/layout/HorizontalOrganizationChart"/>
    <dgm:cxn modelId="{22FE1450-95F0-4EEA-A2EB-8B73D655BA4B}" type="presParOf" srcId="{37EE589B-B340-48CB-B2C6-CD0B262D9E92}" destId="{84CAF7C2-F84B-45E9-B9D1-C433986A02DD}" srcOrd="1" destOrd="0" presId="urn:microsoft.com/office/officeart/2009/3/layout/HorizontalOrganizationChart"/>
    <dgm:cxn modelId="{8404167C-1CD5-477C-8DFB-E82568830BB7}" type="presParOf" srcId="{84CAF7C2-F84B-45E9-B9D1-C433986A02DD}" destId="{42915F1C-8D74-476E-B118-2BD101DE3400}" srcOrd="0" destOrd="0" presId="urn:microsoft.com/office/officeart/2009/3/layout/HorizontalOrganizationChart"/>
    <dgm:cxn modelId="{3D1BFCD1-878F-4529-B7B2-B748D92A8174}" type="presParOf" srcId="{84CAF7C2-F84B-45E9-B9D1-C433986A02DD}" destId="{F0A39C39-8441-4106-9ADA-20C6217D5BEB}" srcOrd="1" destOrd="0" presId="urn:microsoft.com/office/officeart/2009/3/layout/HorizontalOrganizationChart"/>
    <dgm:cxn modelId="{0C3A0985-06FF-4F8D-AA8A-7343198C298D}" type="presParOf" srcId="{F0A39C39-8441-4106-9ADA-20C6217D5BEB}" destId="{A6326B5C-9777-4534-9162-0862F1EA8678}" srcOrd="0" destOrd="0" presId="urn:microsoft.com/office/officeart/2009/3/layout/HorizontalOrganizationChart"/>
    <dgm:cxn modelId="{0D377CDB-2D64-4C33-B3DF-2529584CE829}" type="presParOf" srcId="{A6326B5C-9777-4534-9162-0862F1EA8678}" destId="{57A7371B-489B-4ADC-B31A-826540F8E230}" srcOrd="0" destOrd="0" presId="urn:microsoft.com/office/officeart/2009/3/layout/HorizontalOrganizationChart"/>
    <dgm:cxn modelId="{9D217A43-94E6-4B93-8629-7B13C10DA373}" type="presParOf" srcId="{A6326B5C-9777-4534-9162-0862F1EA8678}" destId="{8A98D1E9-AD60-4B1C-A131-817BD8F898E9}" srcOrd="1" destOrd="0" presId="urn:microsoft.com/office/officeart/2009/3/layout/HorizontalOrganizationChart"/>
    <dgm:cxn modelId="{660AF700-B526-47D2-8388-E6327DCD7C0A}" type="presParOf" srcId="{F0A39C39-8441-4106-9ADA-20C6217D5BEB}" destId="{5D333E95-1203-4D8D-8CEA-1D0AFB4D03D8}" srcOrd="1" destOrd="0" presId="urn:microsoft.com/office/officeart/2009/3/layout/HorizontalOrganizationChart"/>
    <dgm:cxn modelId="{AD50DF6E-3BB4-49BE-8370-3429CB7ED487}" type="presParOf" srcId="{F0A39C39-8441-4106-9ADA-20C6217D5BEB}" destId="{202B4AC8-164D-42D1-9213-798823011C30}" srcOrd="2" destOrd="0" presId="urn:microsoft.com/office/officeart/2009/3/layout/HorizontalOrganizationChart"/>
    <dgm:cxn modelId="{C1C0CF4B-212D-4512-9568-C43421AB96A9}" type="presParOf" srcId="{84CAF7C2-F84B-45E9-B9D1-C433986A02DD}" destId="{0E96E7EB-480C-4FFC-B309-4DFCBC343F9C}" srcOrd="2" destOrd="0" presId="urn:microsoft.com/office/officeart/2009/3/layout/HorizontalOrganizationChart"/>
    <dgm:cxn modelId="{C9D5BED9-390B-4175-BFF6-BA253A71D08B}" type="presParOf" srcId="{84CAF7C2-F84B-45E9-B9D1-C433986A02DD}" destId="{E5AE6079-2C46-42B9-BC54-BA82EFFF5892}" srcOrd="3" destOrd="0" presId="urn:microsoft.com/office/officeart/2009/3/layout/HorizontalOrganizationChart"/>
    <dgm:cxn modelId="{3D10C986-3F87-461E-B217-977BD59A112B}" type="presParOf" srcId="{E5AE6079-2C46-42B9-BC54-BA82EFFF5892}" destId="{5BE1C3F1-E758-46BF-BCF0-EE7593FF6C9E}" srcOrd="0" destOrd="0" presId="urn:microsoft.com/office/officeart/2009/3/layout/HorizontalOrganizationChart"/>
    <dgm:cxn modelId="{EAD521A3-D347-49D7-8F76-5A6DF8B3D0E3}" type="presParOf" srcId="{5BE1C3F1-E758-46BF-BCF0-EE7593FF6C9E}" destId="{560283A2-B97D-4197-8BEC-28A1F77D57E1}" srcOrd="0" destOrd="0" presId="urn:microsoft.com/office/officeart/2009/3/layout/HorizontalOrganizationChart"/>
    <dgm:cxn modelId="{C3637B7D-3CD6-40B8-8996-76FA22F4138C}" type="presParOf" srcId="{5BE1C3F1-E758-46BF-BCF0-EE7593FF6C9E}" destId="{05DC3623-A872-449C-B0E7-56B0FE410529}" srcOrd="1" destOrd="0" presId="urn:microsoft.com/office/officeart/2009/3/layout/HorizontalOrganizationChart"/>
    <dgm:cxn modelId="{2A8474E8-489F-4844-A8EA-768438CFFA4E}" type="presParOf" srcId="{E5AE6079-2C46-42B9-BC54-BA82EFFF5892}" destId="{82F025E2-F6AE-4F88-AF08-EBCDBB7C0617}" srcOrd="1" destOrd="0" presId="urn:microsoft.com/office/officeart/2009/3/layout/HorizontalOrganizationChart"/>
    <dgm:cxn modelId="{26B585EF-4031-42FC-B9C9-E2381B83B27C}" type="presParOf" srcId="{E5AE6079-2C46-42B9-BC54-BA82EFFF5892}" destId="{2F732D5D-2884-4C5C-A9C6-CE93FEFCF133}" srcOrd="2" destOrd="0" presId="urn:microsoft.com/office/officeart/2009/3/layout/HorizontalOrganizationChart"/>
    <dgm:cxn modelId="{9920CD2E-8497-4A33-A921-474BDB64792D}" type="presParOf" srcId="{84CAF7C2-F84B-45E9-B9D1-C433986A02DD}" destId="{595A22CF-FA45-41E4-896E-0804B8C1027E}" srcOrd="4" destOrd="0" presId="urn:microsoft.com/office/officeart/2009/3/layout/HorizontalOrganizationChart"/>
    <dgm:cxn modelId="{68945618-06DC-489F-A6C7-3579F14320C1}" type="presParOf" srcId="{84CAF7C2-F84B-45E9-B9D1-C433986A02DD}" destId="{E43F6AF7-EF90-4BA8-9B49-DFCA3125F1DC}" srcOrd="5" destOrd="0" presId="urn:microsoft.com/office/officeart/2009/3/layout/HorizontalOrganizationChart"/>
    <dgm:cxn modelId="{D84E71EA-A9BE-4302-B9F2-668FA3B96143}" type="presParOf" srcId="{E43F6AF7-EF90-4BA8-9B49-DFCA3125F1DC}" destId="{CC82216F-F4B9-413D-8E42-AA435C097C60}" srcOrd="0" destOrd="0" presId="urn:microsoft.com/office/officeart/2009/3/layout/HorizontalOrganizationChart"/>
    <dgm:cxn modelId="{823B4FEC-C104-4EF3-8E58-CFEF080F45AF}" type="presParOf" srcId="{CC82216F-F4B9-413D-8E42-AA435C097C60}" destId="{280DD7A8-7987-4724-BE02-43CE3FFC2521}" srcOrd="0" destOrd="0" presId="urn:microsoft.com/office/officeart/2009/3/layout/HorizontalOrganizationChart"/>
    <dgm:cxn modelId="{3AA4556B-DF1F-4EA4-98DB-293C06A60B44}" type="presParOf" srcId="{CC82216F-F4B9-413D-8E42-AA435C097C60}" destId="{6E936B17-FA13-4330-8618-1695138B9A87}" srcOrd="1" destOrd="0" presId="urn:microsoft.com/office/officeart/2009/3/layout/HorizontalOrganizationChart"/>
    <dgm:cxn modelId="{2105191E-D16D-4ACF-ABB0-58ED42CA3A2D}" type="presParOf" srcId="{E43F6AF7-EF90-4BA8-9B49-DFCA3125F1DC}" destId="{66EB9CC2-A0F9-418B-A01A-C340A4FAF6E1}" srcOrd="1" destOrd="0" presId="urn:microsoft.com/office/officeart/2009/3/layout/HorizontalOrganizationChart"/>
    <dgm:cxn modelId="{490DE6D0-8F63-4A17-87F5-57EA72783141}" type="presParOf" srcId="{E43F6AF7-EF90-4BA8-9B49-DFCA3125F1DC}" destId="{FC74D9A2-2D32-4517-B0CC-6BFF085AAFB6}" srcOrd="2" destOrd="0" presId="urn:microsoft.com/office/officeart/2009/3/layout/HorizontalOrganizationChart"/>
    <dgm:cxn modelId="{BAC584BF-1CB3-4B20-BB37-38C797650E27}" type="presParOf" srcId="{37EE589B-B340-48CB-B2C6-CD0B262D9E92}" destId="{670EDBDF-E1E9-49C0-8D41-E4119304A190}" srcOrd="2" destOrd="0" presId="urn:microsoft.com/office/officeart/2009/3/layout/HorizontalOrganizationChart"/>
    <dgm:cxn modelId="{747E7843-9A96-48FC-B92D-D828D3549EBF}" type="presParOf" srcId="{BD7B8003-6836-42AA-AD6E-E3171976C7F1}" destId="{581F253D-F1E0-4613-B4A2-88B8A2223378}"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094ED0-15E4-44F2-B7F4-925B11A72C90}"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5EDB8EF9-AF45-4400-BD7E-7891FC80C85A}">
      <dgm:prSet custT="1"/>
      <dgm:spPr/>
      <dgm:t>
        <a:bodyPr/>
        <a:lstStyle/>
        <a:p>
          <a:pPr rtl="0"/>
          <a:r>
            <a:rPr lang="zh-CN" altLang="en-US" sz="2000" dirty="0" smtClean="0"/>
            <a:t>抽样分布</a:t>
          </a:r>
          <a:endParaRPr lang="zh-CN" altLang="en-US" sz="2000" dirty="0"/>
        </a:p>
      </dgm:t>
    </dgm:pt>
    <dgm:pt modelId="{5602B58F-FAD5-4392-A4DF-0F7B74F85EF2}" type="parTrans" cxnId="{E1F78115-DED0-4405-955D-C6B4583B2373}">
      <dgm:prSet/>
      <dgm:spPr/>
      <dgm:t>
        <a:bodyPr/>
        <a:lstStyle/>
        <a:p>
          <a:endParaRPr lang="zh-CN" altLang="en-US" sz="1400"/>
        </a:p>
      </dgm:t>
    </dgm:pt>
    <dgm:pt modelId="{93D18F95-4585-4104-99CD-49EB8D77034B}" type="sibTrans" cxnId="{E1F78115-DED0-4405-955D-C6B4583B2373}">
      <dgm:prSet/>
      <dgm:spPr/>
      <dgm:t>
        <a:bodyPr/>
        <a:lstStyle/>
        <a:p>
          <a:endParaRPr lang="zh-CN" altLang="en-US" sz="1400"/>
        </a:p>
      </dgm:t>
    </dgm:pt>
    <dgm:pt modelId="{E9703AA9-5FFD-4B29-BB64-28F9B16FE90F}">
      <dgm:prSet custT="1"/>
      <dgm:spPr/>
      <dgm:t>
        <a:bodyPr/>
        <a:lstStyle/>
        <a:p>
          <a:pPr rtl="0"/>
          <a:r>
            <a:rPr lang="en-US" sz="2000" dirty="0" smtClean="0">
              <a:effectLst/>
            </a:rPr>
            <a:t>X</a:t>
          </a:r>
          <a:r>
            <a:rPr lang="en-US" sz="2000" baseline="30000" dirty="0" smtClean="0">
              <a:effectLst/>
            </a:rPr>
            <a:t>2</a:t>
          </a:r>
          <a:r>
            <a:rPr lang="zh-CN" sz="2000" dirty="0" smtClean="0">
              <a:effectLst/>
            </a:rPr>
            <a:t>分布</a:t>
          </a:r>
          <a:endParaRPr lang="zh-CN" altLang="en-US" sz="2000" dirty="0"/>
        </a:p>
      </dgm:t>
    </dgm:pt>
    <dgm:pt modelId="{F4DB2D77-8610-4005-B7C8-F2B9B7FFF978}" type="parTrans" cxnId="{2F9DED7A-3E41-4E00-9650-62E791ACCFBF}">
      <dgm:prSet/>
      <dgm:spPr/>
      <dgm:t>
        <a:bodyPr/>
        <a:lstStyle/>
        <a:p>
          <a:endParaRPr lang="zh-CN" altLang="en-US" sz="1400"/>
        </a:p>
      </dgm:t>
    </dgm:pt>
    <dgm:pt modelId="{182691A3-652C-4458-9C47-81CF339C6BA2}" type="sibTrans" cxnId="{2F9DED7A-3E41-4E00-9650-62E791ACCFBF}">
      <dgm:prSet/>
      <dgm:spPr/>
      <dgm:t>
        <a:bodyPr/>
        <a:lstStyle/>
        <a:p>
          <a:endParaRPr lang="zh-CN" altLang="en-US" sz="1400"/>
        </a:p>
      </dgm:t>
    </dgm:pt>
    <dgm:pt modelId="{FFA8F8E2-0D12-4830-B5FA-6A5837F37BF5}">
      <dgm:prSet custT="1"/>
      <dgm:spPr/>
      <dgm:t>
        <a:bodyPr/>
        <a:lstStyle/>
        <a:p>
          <a:pPr rtl="0"/>
          <a:r>
            <a:rPr lang="en-US" sz="2000" dirty="0" smtClean="0">
              <a:effectLst/>
            </a:rPr>
            <a:t>t</a:t>
          </a:r>
          <a:r>
            <a:rPr lang="zh-CN" sz="2000" dirty="0" smtClean="0">
              <a:effectLst/>
            </a:rPr>
            <a:t>分布</a:t>
          </a:r>
          <a:endParaRPr lang="zh-CN" altLang="en-US" sz="2000" dirty="0"/>
        </a:p>
      </dgm:t>
    </dgm:pt>
    <dgm:pt modelId="{9118BF6F-EAD2-4C14-A267-386D87BBC5C2}" type="parTrans" cxnId="{1456387E-6E84-4E5C-98CB-31E1E4026D5E}">
      <dgm:prSet/>
      <dgm:spPr/>
      <dgm:t>
        <a:bodyPr/>
        <a:lstStyle/>
        <a:p>
          <a:endParaRPr lang="zh-CN" altLang="en-US"/>
        </a:p>
      </dgm:t>
    </dgm:pt>
    <dgm:pt modelId="{AC60946C-1841-4E26-AEE5-2B77F1CA7B32}" type="sibTrans" cxnId="{1456387E-6E84-4E5C-98CB-31E1E4026D5E}">
      <dgm:prSet/>
      <dgm:spPr/>
      <dgm:t>
        <a:bodyPr/>
        <a:lstStyle/>
        <a:p>
          <a:endParaRPr lang="zh-CN" altLang="en-US"/>
        </a:p>
      </dgm:t>
    </dgm:pt>
    <dgm:pt modelId="{683A977D-AB63-4618-8BCA-FB8B34F376EA}">
      <dgm:prSet custT="1"/>
      <dgm:spPr/>
      <dgm:t>
        <a:bodyPr/>
        <a:lstStyle/>
        <a:p>
          <a:pPr rtl="0"/>
          <a:r>
            <a:rPr lang="en-US" sz="2000" dirty="0" smtClean="0">
              <a:effectLst/>
            </a:rPr>
            <a:t>F</a:t>
          </a:r>
          <a:r>
            <a:rPr lang="zh-CN" sz="2000" dirty="0" smtClean="0">
              <a:effectLst/>
            </a:rPr>
            <a:t>分布</a:t>
          </a:r>
          <a:endParaRPr lang="zh-CN" altLang="en-US" sz="2000" dirty="0"/>
        </a:p>
      </dgm:t>
    </dgm:pt>
    <dgm:pt modelId="{686C68EB-9E01-4B19-8254-CCA28560B186}" type="parTrans" cxnId="{89FA6FCD-2AB0-4479-8073-EE6737A75720}">
      <dgm:prSet/>
      <dgm:spPr/>
      <dgm:t>
        <a:bodyPr/>
        <a:lstStyle/>
        <a:p>
          <a:endParaRPr lang="zh-CN" altLang="en-US"/>
        </a:p>
      </dgm:t>
    </dgm:pt>
    <dgm:pt modelId="{A4CA8BFF-6BBB-4E24-A9DB-49F8FFC7FABF}" type="sibTrans" cxnId="{89FA6FCD-2AB0-4479-8073-EE6737A75720}">
      <dgm:prSet/>
      <dgm:spPr/>
      <dgm:t>
        <a:bodyPr/>
        <a:lstStyle/>
        <a:p>
          <a:endParaRPr lang="zh-CN" altLang="en-US"/>
        </a:p>
      </dgm:t>
    </dgm:pt>
    <dgm:pt modelId="{C5EBD468-54C1-4B74-862C-764EC98F7BB5}" type="asst">
      <dgm:prSet custT="1">
        <dgm:style>
          <a:lnRef idx="0">
            <a:schemeClr val="accent2"/>
          </a:lnRef>
          <a:fillRef idx="3">
            <a:schemeClr val="accent2"/>
          </a:fillRef>
          <a:effectRef idx="3">
            <a:schemeClr val="accent2"/>
          </a:effectRef>
          <a:fontRef idx="minor">
            <a:schemeClr val="lt1"/>
          </a:fontRef>
        </dgm:style>
      </dgm:prSet>
      <dgm:spPr/>
      <dgm:t>
        <a:bodyPr/>
        <a:lstStyle/>
        <a:p>
          <a:r>
            <a:rPr lang="zh-CN" altLang="en-US" sz="1600" dirty="0" smtClean="0">
              <a:solidFill>
                <a:schemeClr val="tx1"/>
              </a:solidFill>
            </a:rPr>
            <a:t>渐进分布</a:t>
          </a:r>
          <a:endParaRPr lang="zh-CN" altLang="en-US" sz="1600" dirty="0">
            <a:solidFill>
              <a:schemeClr val="tx1"/>
            </a:solidFill>
          </a:endParaRPr>
        </a:p>
      </dgm:t>
    </dgm:pt>
    <dgm:pt modelId="{766665A9-943D-4788-AF5D-65CAA802FC3C}" type="parTrans" cxnId="{10EE1063-0121-4D32-A5C5-1B9B01C8AC27}">
      <dgm:prSet/>
      <dgm:spPr/>
      <dgm:t>
        <a:bodyPr/>
        <a:lstStyle/>
        <a:p>
          <a:endParaRPr lang="zh-CN" altLang="en-US"/>
        </a:p>
      </dgm:t>
    </dgm:pt>
    <dgm:pt modelId="{2AB4C24C-EEEE-445C-BB18-05DD0D787791}" type="sibTrans" cxnId="{10EE1063-0121-4D32-A5C5-1B9B01C8AC27}">
      <dgm:prSet/>
      <dgm:spPr/>
      <dgm:t>
        <a:bodyPr/>
        <a:lstStyle/>
        <a:p>
          <a:endParaRPr lang="zh-CN" altLang="en-US"/>
        </a:p>
      </dgm:t>
    </dgm:pt>
    <dgm:pt modelId="{7CB8332F-2F0B-4FDB-93EB-AB4BAD1B6963}" type="asst">
      <dgm:prSet custT="1">
        <dgm:style>
          <a:lnRef idx="0">
            <a:schemeClr val="accent1"/>
          </a:lnRef>
          <a:fillRef idx="3">
            <a:schemeClr val="accent1"/>
          </a:fillRef>
          <a:effectRef idx="3">
            <a:schemeClr val="accent1"/>
          </a:effectRef>
          <a:fontRef idx="minor">
            <a:schemeClr val="lt1"/>
          </a:fontRef>
        </dgm:style>
      </dgm:prSet>
      <dgm:spPr/>
      <dgm:t>
        <a:bodyPr/>
        <a:lstStyle/>
        <a:p>
          <a:r>
            <a:rPr lang="zh-CN" altLang="en-US" sz="1600" b="1" dirty="0" smtClean="0">
              <a:solidFill>
                <a:schemeClr val="tx1"/>
              </a:solidFill>
            </a:rPr>
            <a:t>正态总体</a:t>
          </a:r>
          <a:endParaRPr lang="zh-CN" altLang="en-US" sz="1600" b="1" dirty="0">
            <a:solidFill>
              <a:schemeClr val="tx1"/>
            </a:solidFill>
          </a:endParaRPr>
        </a:p>
      </dgm:t>
    </dgm:pt>
    <dgm:pt modelId="{F25275D7-8172-47D3-91DA-1F07DEC60CE5}" type="parTrans" cxnId="{801583DE-F8DB-46C0-81F0-920F6A2A36A3}">
      <dgm:prSet/>
      <dgm:spPr/>
      <dgm:t>
        <a:bodyPr/>
        <a:lstStyle/>
        <a:p>
          <a:endParaRPr lang="zh-CN" altLang="en-US"/>
        </a:p>
      </dgm:t>
    </dgm:pt>
    <dgm:pt modelId="{375D4058-75C5-49FE-9775-16446BF86FE4}" type="sibTrans" cxnId="{801583DE-F8DB-46C0-81F0-920F6A2A36A3}">
      <dgm:prSet/>
      <dgm:spPr/>
      <dgm:t>
        <a:bodyPr/>
        <a:lstStyle/>
        <a:p>
          <a:endParaRPr lang="zh-CN" altLang="en-US"/>
        </a:p>
      </dgm:t>
    </dgm:pt>
    <dgm:pt modelId="{2CC7FB07-75C2-4AB3-8919-8D8D27DC34C1}" type="pres">
      <dgm:prSet presAssocID="{4A094ED0-15E4-44F2-B7F4-925B11A72C90}" presName="hierChild1" presStyleCnt="0">
        <dgm:presLayoutVars>
          <dgm:orgChart val="1"/>
          <dgm:chPref val="1"/>
          <dgm:dir/>
          <dgm:animOne val="branch"/>
          <dgm:animLvl val="lvl"/>
          <dgm:resizeHandles/>
        </dgm:presLayoutVars>
      </dgm:prSet>
      <dgm:spPr/>
      <dgm:t>
        <a:bodyPr/>
        <a:lstStyle/>
        <a:p>
          <a:endParaRPr lang="zh-CN" altLang="en-US"/>
        </a:p>
      </dgm:t>
    </dgm:pt>
    <dgm:pt modelId="{6DAF142E-94A0-46D2-95AF-3F601EA4BA36}" type="pres">
      <dgm:prSet presAssocID="{5EDB8EF9-AF45-4400-BD7E-7891FC80C85A}" presName="hierRoot1" presStyleCnt="0">
        <dgm:presLayoutVars>
          <dgm:hierBranch val="init"/>
        </dgm:presLayoutVars>
      </dgm:prSet>
      <dgm:spPr/>
    </dgm:pt>
    <dgm:pt modelId="{B271FC65-28DD-4E8A-AFA6-DDB7F7E2232A}" type="pres">
      <dgm:prSet presAssocID="{5EDB8EF9-AF45-4400-BD7E-7891FC80C85A}" presName="rootComposite1" presStyleCnt="0"/>
      <dgm:spPr/>
    </dgm:pt>
    <dgm:pt modelId="{5073417C-D5EB-4D97-B976-097BADA5BD17}" type="pres">
      <dgm:prSet presAssocID="{5EDB8EF9-AF45-4400-BD7E-7891FC80C85A}" presName="rootText1" presStyleLbl="node0" presStyleIdx="0" presStyleCnt="1">
        <dgm:presLayoutVars>
          <dgm:chPref val="3"/>
        </dgm:presLayoutVars>
      </dgm:prSet>
      <dgm:spPr/>
      <dgm:t>
        <a:bodyPr/>
        <a:lstStyle/>
        <a:p>
          <a:endParaRPr lang="zh-CN" altLang="en-US"/>
        </a:p>
      </dgm:t>
    </dgm:pt>
    <dgm:pt modelId="{084211DE-17BC-4FCE-B7F5-1D00933EABBB}" type="pres">
      <dgm:prSet presAssocID="{5EDB8EF9-AF45-4400-BD7E-7891FC80C85A}" presName="rootConnector1" presStyleLbl="node1" presStyleIdx="0" presStyleCnt="0"/>
      <dgm:spPr/>
      <dgm:t>
        <a:bodyPr/>
        <a:lstStyle/>
        <a:p>
          <a:endParaRPr lang="zh-CN" altLang="en-US"/>
        </a:p>
      </dgm:t>
    </dgm:pt>
    <dgm:pt modelId="{E5F36F48-CE67-4CAA-82C3-91214D2E5F28}" type="pres">
      <dgm:prSet presAssocID="{5EDB8EF9-AF45-4400-BD7E-7891FC80C85A}" presName="hierChild2" presStyleCnt="0"/>
      <dgm:spPr/>
    </dgm:pt>
    <dgm:pt modelId="{595A22CF-FA45-41E4-896E-0804B8C1027E}" type="pres">
      <dgm:prSet presAssocID="{F4DB2D77-8610-4005-B7C8-F2B9B7FFF978}" presName="Name64" presStyleLbl="parChTrans1D2" presStyleIdx="0" presStyleCnt="5"/>
      <dgm:spPr/>
      <dgm:t>
        <a:bodyPr/>
        <a:lstStyle/>
        <a:p>
          <a:endParaRPr lang="zh-CN" altLang="en-US"/>
        </a:p>
      </dgm:t>
    </dgm:pt>
    <dgm:pt modelId="{E43F6AF7-EF90-4BA8-9B49-DFCA3125F1DC}" type="pres">
      <dgm:prSet presAssocID="{E9703AA9-5FFD-4B29-BB64-28F9B16FE90F}" presName="hierRoot2" presStyleCnt="0">
        <dgm:presLayoutVars>
          <dgm:hierBranch val="init"/>
        </dgm:presLayoutVars>
      </dgm:prSet>
      <dgm:spPr/>
    </dgm:pt>
    <dgm:pt modelId="{CC82216F-F4B9-413D-8E42-AA435C097C60}" type="pres">
      <dgm:prSet presAssocID="{E9703AA9-5FFD-4B29-BB64-28F9B16FE90F}" presName="rootComposite" presStyleCnt="0"/>
      <dgm:spPr/>
    </dgm:pt>
    <dgm:pt modelId="{280DD7A8-7987-4724-BE02-43CE3FFC2521}" type="pres">
      <dgm:prSet presAssocID="{E9703AA9-5FFD-4B29-BB64-28F9B16FE90F}" presName="rootText" presStyleLbl="node2" presStyleIdx="0" presStyleCnt="3" custLinFactNeighborX="3741" custLinFactNeighborY="-96124">
        <dgm:presLayoutVars>
          <dgm:chPref val="3"/>
        </dgm:presLayoutVars>
      </dgm:prSet>
      <dgm:spPr/>
      <dgm:t>
        <a:bodyPr/>
        <a:lstStyle/>
        <a:p>
          <a:endParaRPr lang="zh-CN" altLang="en-US"/>
        </a:p>
      </dgm:t>
    </dgm:pt>
    <dgm:pt modelId="{6E936B17-FA13-4330-8618-1695138B9A87}" type="pres">
      <dgm:prSet presAssocID="{E9703AA9-5FFD-4B29-BB64-28F9B16FE90F}" presName="rootConnector" presStyleLbl="node2" presStyleIdx="0" presStyleCnt="3"/>
      <dgm:spPr/>
      <dgm:t>
        <a:bodyPr/>
        <a:lstStyle/>
        <a:p>
          <a:endParaRPr lang="zh-CN" altLang="en-US"/>
        </a:p>
      </dgm:t>
    </dgm:pt>
    <dgm:pt modelId="{66EB9CC2-A0F9-418B-A01A-C340A4FAF6E1}" type="pres">
      <dgm:prSet presAssocID="{E9703AA9-5FFD-4B29-BB64-28F9B16FE90F}" presName="hierChild4" presStyleCnt="0"/>
      <dgm:spPr/>
    </dgm:pt>
    <dgm:pt modelId="{FC74D9A2-2D32-4517-B0CC-6BFF085AAFB6}" type="pres">
      <dgm:prSet presAssocID="{E9703AA9-5FFD-4B29-BB64-28F9B16FE90F}" presName="hierChild5" presStyleCnt="0"/>
      <dgm:spPr/>
    </dgm:pt>
    <dgm:pt modelId="{D8B56359-A486-4CB1-BE23-79887EDF15BF}" type="pres">
      <dgm:prSet presAssocID="{9118BF6F-EAD2-4C14-A267-386D87BBC5C2}" presName="Name64" presStyleLbl="parChTrans1D2" presStyleIdx="1" presStyleCnt="5"/>
      <dgm:spPr/>
      <dgm:t>
        <a:bodyPr/>
        <a:lstStyle/>
        <a:p>
          <a:endParaRPr lang="zh-CN" altLang="en-US"/>
        </a:p>
      </dgm:t>
    </dgm:pt>
    <dgm:pt modelId="{9486DF4A-D1E6-497C-B26D-530FAB403131}" type="pres">
      <dgm:prSet presAssocID="{FFA8F8E2-0D12-4830-B5FA-6A5837F37BF5}" presName="hierRoot2" presStyleCnt="0">
        <dgm:presLayoutVars>
          <dgm:hierBranch val="init"/>
        </dgm:presLayoutVars>
      </dgm:prSet>
      <dgm:spPr/>
    </dgm:pt>
    <dgm:pt modelId="{095C47CF-F811-41EC-A6D4-523E04DAB0D9}" type="pres">
      <dgm:prSet presAssocID="{FFA8F8E2-0D12-4830-B5FA-6A5837F37BF5}" presName="rootComposite" presStyleCnt="0"/>
      <dgm:spPr/>
    </dgm:pt>
    <dgm:pt modelId="{5F2BD608-21AA-4FAF-924D-6DA6B9997EA8}" type="pres">
      <dgm:prSet presAssocID="{FFA8F8E2-0D12-4830-B5FA-6A5837F37BF5}" presName="rootText" presStyleLbl="node2" presStyleIdx="1" presStyleCnt="3" custLinFactNeighborX="3741">
        <dgm:presLayoutVars>
          <dgm:chPref val="3"/>
        </dgm:presLayoutVars>
      </dgm:prSet>
      <dgm:spPr/>
      <dgm:t>
        <a:bodyPr/>
        <a:lstStyle/>
        <a:p>
          <a:endParaRPr lang="zh-CN" altLang="en-US"/>
        </a:p>
      </dgm:t>
    </dgm:pt>
    <dgm:pt modelId="{B11704F2-DA8A-4138-958C-39967F5445EA}" type="pres">
      <dgm:prSet presAssocID="{FFA8F8E2-0D12-4830-B5FA-6A5837F37BF5}" presName="rootConnector" presStyleLbl="node2" presStyleIdx="1" presStyleCnt="3"/>
      <dgm:spPr/>
      <dgm:t>
        <a:bodyPr/>
        <a:lstStyle/>
        <a:p>
          <a:endParaRPr lang="zh-CN" altLang="en-US"/>
        </a:p>
      </dgm:t>
    </dgm:pt>
    <dgm:pt modelId="{0A9D54C7-B4DD-4C59-B98C-4E6C1770BB59}" type="pres">
      <dgm:prSet presAssocID="{FFA8F8E2-0D12-4830-B5FA-6A5837F37BF5}" presName="hierChild4" presStyleCnt="0"/>
      <dgm:spPr/>
    </dgm:pt>
    <dgm:pt modelId="{5ABC8C96-3310-4706-ABE9-BA9F702E1150}" type="pres">
      <dgm:prSet presAssocID="{FFA8F8E2-0D12-4830-B5FA-6A5837F37BF5}" presName="hierChild5" presStyleCnt="0"/>
      <dgm:spPr/>
    </dgm:pt>
    <dgm:pt modelId="{5879CC23-D81C-4854-8F84-260F84EB7E76}" type="pres">
      <dgm:prSet presAssocID="{686C68EB-9E01-4B19-8254-CCA28560B186}" presName="Name64" presStyleLbl="parChTrans1D2" presStyleIdx="2" presStyleCnt="5"/>
      <dgm:spPr/>
      <dgm:t>
        <a:bodyPr/>
        <a:lstStyle/>
        <a:p>
          <a:endParaRPr lang="zh-CN" altLang="en-US"/>
        </a:p>
      </dgm:t>
    </dgm:pt>
    <dgm:pt modelId="{94E5912F-5481-4C4C-B3FB-E4B0415EABEA}" type="pres">
      <dgm:prSet presAssocID="{683A977D-AB63-4618-8BCA-FB8B34F376EA}" presName="hierRoot2" presStyleCnt="0">
        <dgm:presLayoutVars>
          <dgm:hierBranch val="init"/>
        </dgm:presLayoutVars>
      </dgm:prSet>
      <dgm:spPr/>
    </dgm:pt>
    <dgm:pt modelId="{52B286E4-B9AF-4AAE-A0D6-4222E03E6ECC}" type="pres">
      <dgm:prSet presAssocID="{683A977D-AB63-4618-8BCA-FB8B34F376EA}" presName="rootComposite" presStyleCnt="0"/>
      <dgm:spPr/>
    </dgm:pt>
    <dgm:pt modelId="{AC2685AC-978E-4B72-9BC0-EC9E78F1DB7E}" type="pres">
      <dgm:prSet presAssocID="{683A977D-AB63-4618-8BCA-FB8B34F376EA}" presName="rootText" presStyleLbl="node2" presStyleIdx="2" presStyleCnt="3" custLinFactY="53900" custLinFactNeighborX="3741" custLinFactNeighborY="100000">
        <dgm:presLayoutVars>
          <dgm:chPref val="3"/>
        </dgm:presLayoutVars>
      </dgm:prSet>
      <dgm:spPr/>
      <dgm:t>
        <a:bodyPr/>
        <a:lstStyle/>
        <a:p>
          <a:endParaRPr lang="zh-CN" altLang="en-US"/>
        </a:p>
      </dgm:t>
    </dgm:pt>
    <dgm:pt modelId="{CF29541E-DE76-43FE-98CD-836138BA1418}" type="pres">
      <dgm:prSet presAssocID="{683A977D-AB63-4618-8BCA-FB8B34F376EA}" presName="rootConnector" presStyleLbl="node2" presStyleIdx="2" presStyleCnt="3"/>
      <dgm:spPr/>
      <dgm:t>
        <a:bodyPr/>
        <a:lstStyle/>
        <a:p>
          <a:endParaRPr lang="zh-CN" altLang="en-US"/>
        </a:p>
      </dgm:t>
    </dgm:pt>
    <dgm:pt modelId="{A1E2FFC4-80EB-4B15-8040-A11164EEB628}" type="pres">
      <dgm:prSet presAssocID="{683A977D-AB63-4618-8BCA-FB8B34F376EA}" presName="hierChild4" presStyleCnt="0"/>
      <dgm:spPr/>
    </dgm:pt>
    <dgm:pt modelId="{44E9FDD5-4F4A-4A19-A14E-1DC4452B4DC1}" type="pres">
      <dgm:prSet presAssocID="{683A977D-AB63-4618-8BCA-FB8B34F376EA}" presName="hierChild5" presStyleCnt="0"/>
      <dgm:spPr/>
    </dgm:pt>
    <dgm:pt modelId="{196F5DC8-BAB1-4441-827D-BDBA422C4A15}" type="pres">
      <dgm:prSet presAssocID="{5EDB8EF9-AF45-4400-BD7E-7891FC80C85A}" presName="hierChild3" presStyleCnt="0"/>
      <dgm:spPr/>
    </dgm:pt>
    <dgm:pt modelId="{8881AC64-619B-429D-A4B2-C2FA5B71D568}" type="pres">
      <dgm:prSet presAssocID="{766665A9-943D-4788-AF5D-65CAA802FC3C}" presName="Name115" presStyleLbl="parChTrans1D2" presStyleIdx="3" presStyleCnt="5"/>
      <dgm:spPr/>
      <dgm:t>
        <a:bodyPr/>
        <a:lstStyle/>
        <a:p>
          <a:endParaRPr lang="zh-CN" altLang="en-US"/>
        </a:p>
      </dgm:t>
    </dgm:pt>
    <dgm:pt modelId="{20655484-E2D9-4056-8605-C7B4376CA623}" type="pres">
      <dgm:prSet presAssocID="{C5EBD468-54C1-4B74-862C-764EC98F7BB5}" presName="hierRoot3" presStyleCnt="0">
        <dgm:presLayoutVars>
          <dgm:hierBranch val="init"/>
        </dgm:presLayoutVars>
      </dgm:prSet>
      <dgm:spPr/>
    </dgm:pt>
    <dgm:pt modelId="{FC1E9F05-97B0-4395-AA9F-E3A383ED7CBA}" type="pres">
      <dgm:prSet presAssocID="{C5EBD468-54C1-4B74-862C-764EC98F7BB5}" presName="rootComposite3" presStyleCnt="0"/>
      <dgm:spPr/>
    </dgm:pt>
    <dgm:pt modelId="{0A8EEF4A-AC19-4D5A-B69B-76B3EE8008A0}" type="pres">
      <dgm:prSet presAssocID="{C5EBD468-54C1-4B74-862C-764EC98F7BB5}" presName="rootText3" presStyleLbl="asst1" presStyleIdx="0" presStyleCnt="2">
        <dgm:presLayoutVars>
          <dgm:chPref val="3"/>
        </dgm:presLayoutVars>
      </dgm:prSet>
      <dgm:spPr/>
      <dgm:t>
        <a:bodyPr/>
        <a:lstStyle/>
        <a:p>
          <a:endParaRPr lang="zh-CN" altLang="en-US"/>
        </a:p>
      </dgm:t>
    </dgm:pt>
    <dgm:pt modelId="{917C9A63-B909-4CF1-A33C-ADEB0B4FAE74}" type="pres">
      <dgm:prSet presAssocID="{C5EBD468-54C1-4B74-862C-764EC98F7BB5}" presName="rootConnector3" presStyleLbl="asst1" presStyleIdx="0" presStyleCnt="2"/>
      <dgm:spPr/>
      <dgm:t>
        <a:bodyPr/>
        <a:lstStyle/>
        <a:p>
          <a:endParaRPr lang="zh-CN" altLang="en-US"/>
        </a:p>
      </dgm:t>
    </dgm:pt>
    <dgm:pt modelId="{0D325A9F-A874-4486-B756-C98ABFA6DF1A}" type="pres">
      <dgm:prSet presAssocID="{C5EBD468-54C1-4B74-862C-764EC98F7BB5}" presName="hierChild6" presStyleCnt="0"/>
      <dgm:spPr/>
    </dgm:pt>
    <dgm:pt modelId="{F5A9C139-5303-4B28-B023-44FB95DF0799}" type="pres">
      <dgm:prSet presAssocID="{C5EBD468-54C1-4B74-862C-764EC98F7BB5}" presName="hierChild7" presStyleCnt="0"/>
      <dgm:spPr/>
    </dgm:pt>
    <dgm:pt modelId="{F57E3342-0666-4F92-A70D-56123D900075}" type="pres">
      <dgm:prSet presAssocID="{F25275D7-8172-47D3-91DA-1F07DEC60CE5}" presName="Name115" presStyleLbl="parChTrans1D2" presStyleIdx="4" presStyleCnt="5"/>
      <dgm:spPr/>
      <dgm:t>
        <a:bodyPr/>
        <a:lstStyle/>
        <a:p>
          <a:endParaRPr lang="zh-CN" altLang="en-US"/>
        </a:p>
      </dgm:t>
    </dgm:pt>
    <dgm:pt modelId="{96B94CC8-9253-416E-A593-178615ABC29F}" type="pres">
      <dgm:prSet presAssocID="{7CB8332F-2F0B-4FDB-93EB-AB4BAD1B6963}" presName="hierRoot3" presStyleCnt="0">
        <dgm:presLayoutVars>
          <dgm:hierBranch val="init"/>
        </dgm:presLayoutVars>
      </dgm:prSet>
      <dgm:spPr/>
    </dgm:pt>
    <dgm:pt modelId="{6EDE652E-6016-42EC-A00E-9F3B3C178046}" type="pres">
      <dgm:prSet presAssocID="{7CB8332F-2F0B-4FDB-93EB-AB4BAD1B6963}" presName="rootComposite3" presStyleCnt="0"/>
      <dgm:spPr/>
    </dgm:pt>
    <dgm:pt modelId="{EA4DA46F-E111-4052-A36A-9E0C4B9FDD46}" type="pres">
      <dgm:prSet presAssocID="{7CB8332F-2F0B-4FDB-93EB-AB4BAD1B6963}" presName="rootText3" presStyleLbl="asst1" presStyleIdx="1" presStyleCnt="2">
        <dgm:presLayoutVars>
          <dgm:chPref val="3"/>
        </dgm:presLayoutVars>
      </dgm:prSet>
      <dgm:spPr/>
      <dgm:t>
        <a:bodyPr/>
        <a:lstStyle/>
        <a:p>
          <a:endParaRPr lang="zh-CN" altLang="en-US"/>
        </a:p>
      </dgm:t>
    </dgm:pt>
    <dgm:pt modelId="{150B371A-F4EE-4368-AE78-0F6B63BB029B}" type="pres">
      <dgm:prSet presAssocID="{7CB8332F-2F0B-4FDB-93EB-AB4BAD1B6963}" presName="rootConnector3" presStyleLbl="asst1" presStyleIdx="1" presStyleCnt="2"/>
      <dgm:spPr/>
      <dgm:t>
        <a:bodyPr/>
        <a:lstStyle/>
        <a:p>
          <a:endParaRPr lang="zh-CN" altLang="en-US"/>
        </a:p>
      </dgm:t>
    </dgm:pt>
    <dgm:pt modelId="{B8457FB9-0BB6-4280-B12D-ACE0C311ECED}" type="pres">
      <dgm:prSet presAssocID="{7CB8332F-2F0B-4FDB-93EB-AB4BAD1B6963}" presName="hierChild6" presStyleCnt="0"/>
      <dgm:spPr/>
    </dgm:pt>
    <dgm:pt modelId="{32C9B4CF-D054-43F9-9EBD-EC662786974B}" type="pres">
      <dgm:prSet presAssocID="{7CB8332F-2F0B-4FDB-93EB-AB4BAD1B6963}" presName="hierChild7" presStyleCnt="0"/>
      <dgm:spPr/>
    </dgm:pt>
  </dgm:ptLst>
  <dgm:cxnLst>
    <dgm:cxn modelId="{0307F730-01F7-444E-81D5-B8938C2672D8}" type="presOf" srcId="{5EDB8EF9-AF45-4400-BD7E-7891FC80C85A}" destId="{084211DE-17BC-4FCE-B7F5-1D00933EABBB}" srcOrd="1" destOrd="0" presId="urn:microsoft.com/office/officeart/2009/3/layout/HorizontalOrganizationChart"/>
    <dgm:cxn modelId="{DD351441-59E8-4724-A262-CC6848905CCC}" type="presOf" srcId="{683A977D-AB63-4618-8BCA-FB8B34F376EA}" destId="{AC2685AC-978E-4B72-9BC0-EC9E78F1DB7E}" srcOrd="0" destOrd="0" presId="urn:microsoft.com/office/officeart/2009/3/layout/HorizontalOrganizationChart"/>
    <dgm:cxn modelId="{C0A79D95-188D-43AF-AF20-AC63F30C73CB}" type="presOf" srcId="{E9703AA9-5FFD-4B29-BB64-28F9B16FE90F}" destId="{6E936B17-FA13-4330-8618-1695138B9A87}" srcOrd="1" destOrd="0" presId="urn:microsoft.com/office/officeart/2009/3/layout/HorizontalOrganizationChart"/>
    <dgm:cxn modelId="{5DD45FAB-09EC-4C7E-9A54-D9228F0ED56C}" type="presOf" srcId="{766665A9-943D-4788-AF5D-65CAA802FC3C}" destId="{8881AC64-619B-429D-A4B2-C2FA5B71D568}" srcOrd="0" destOrd="0" presId="urn:microsoft.com/office/officeart/2009/3/layout/HorizontalOrganizationChart"/>
    <dgm:cxn modelId="{1456387E-6E84-4E5C-98CB-31E1E4026D5E}" srcId="{5EDB8EF9-AF45-4400-BD7E-7891FC80C85A}" destId="{FFA8F8E2-0D12-4830-B5FA-6A5837F37BF5}" srcOrd="1" destOrd="0" parTransId="{9118BF6F-EAD2-4C14-A267-386D87BBC5C2}" sibTransId="{AC60946C-1841-4E26-AEE5-2B77F1CA7B32}"/>
    <dgm:cxn modelId="{B4F4761F-CC3E-4FE7-AEF9-2C636664FFBF}" type="presOf" srcId="{5EDB8EF9-AF45-4400-BD7E-7891FC80C85A}" destId="{5073417C-D5EB-4D97-B976-097BADA5BD17}" srcOrd="0" destOrd="0" presId="urn:microsoft.com/office/officeart/2009/3/layout/HorizontalOrganizationChart"/>
    <dgm:cxn modelId="{79576B7F-4956-4D6D-92B7-B034C2AEA2FE}" type="presOf" srcId="{7CB8332F-2F0B-4FDB-93EB-AB4BAD1B6963}" destId="{EA4DA46F-E111-4052-A36A-9E0C4B9FDD46}" srcOrd="0" destOrd="0" presId="urn:microsoft.com/office/officeart/2009/3/layout/HorizontalOrganizationChart"/>
    <dgm:cxn modelId="{74348071-3F14-4BA4-BDF9-C1BAE3BF30C0}" type="presOf" srcId="{683A977D-AB63-4618-8BCA-FB8B34F376EA}" destId="{CF29541E-DE76-43FE-98CD-836138BA1418}" srcOrd="1" destOrd="0" presId="urn:microsoft.com/office/officeart/2009/3/layout/HorizontalOrganizationChart"/>
    <dgm:cxn modelId="{ED0482C5-0922-473B-82F9-D8DD2D45636F}" type="presOf" srcId="{7CB8332F-2F0B-4FDB-93EB-AB4BAD1B6963}" destId="{150B371A-F4EE-4368-AE78-0F6B63BB029B}" srcOrd="1" destOrd="0" presId="urn:microsoft.com/office/officeart/2009/3/layout/HorizontalOrganizationChart"/>
    <dgm:cxn modelId="{89FA6FCD-2AB0-4479-8073-EE6737A75720}" srcId="{5EDB8EF9-AF45-4400-BD7E-7891FC80C85A}" destId="{683A977D-AB63-4618-8BCA-FB8B34F376EA}" srcOrd="2" destOrd="0" parTransId="{686C68EB-9E01-4B19-8254-CCA28560B186}" sibTransId="{A4CA8BFF-6BBB-4E24-A9DB-49F8FFC7FABF}"/>
    <dgm:cxn modelId="{070CB900-7DCB-4699-ADC4-9A9FF9FCCFBB}" type="presOf" srcId="{C5EBD468-54C1-4B74-862C-764EC98F7BB5}" destId="{0A8EEF4A-AC19-4D5A-B69B-76B3EE8008A0}" srcOrd="0" destOrd="0" presId="urn:microsoft.com/office/officeart/2009/3/layout/HorizontalOrganizationChart"/>
    <dgm:cxn modelId="{801583DE-F8DB-46C0-81F0-920F6A2A36A3}" srcId="{5EDB8EF9-AF45-4400-BD7E-7891FC80C85A}" destId="{7CB8332F-2F0B-4FDB-93EB-AB4BAD1B6963}" srcOrd="4" destOrd="0" parTransId="{F25275D7-8172-47D3-91DA-1F07DEC60CE5}" sibTransId="{375D4058-75C5-49FE-9775-16446BF86FE4}"/>
    <dgm:cxn modelId="{B84CDC99-D502-4251-A620-61F79F5EEDBA}" type="presOf" srcId="{4A094ED0-15E4-44F2-B7F4-925B11A72C90}" destId="{2CC7FB07-75C2-4AB3-8919-8D8D27DC34C1}" srcOrd="0" destOrd="0" presId="urn:microsoft.com/office/officeart/2009/3/layout/HorizontalOrganizationChart"/>
    <dgm:cxn modelId="{E1F78115-DED0-4405-955D-C6B4583B2373}" srcId="{4A094ED0-15E4-44F2-B7F4-925B11A72C90}" destId="{5EDB8EF9-AF45-4400-BD7E-7891FC80C85A}" srcOrd="0" destOrd="0" parTransId="{5602B58F-FAD5-4392-A4DF-0F7B74F85EF2}" sibTransId="{93D18F95-4585-4104-99CD-49EB8D77034B}"/>
    <dgm:cxn modelId="{10EE1063-0121-4D32-A5C5-1B9B01C8AC27}" srcId="{5EDB8EF9-AF45-4400-BD7E-7891FC80C85A}" destId="{C5EBD468-54C1-4B74-862C-764EC98F7BB5}" srcOrd="3" destOrd="0" parTransId="{766665A9-943D-4788-AF5D-65CAA802FC3C}" sibTransId="{2AB4C24C-EEEE-445C-BB18-05DD0D787791}"/>
    <dgm:cxn modelId="{4BC4668D-6F29-4C7B-BE8B-45AFC901893B}" type="presOf" srcId="{FFA8F8E2-0D12-4830-B5FA-6A5837F37BF5}" destId="{5F2BD608-21AA-4FAF-924D-6DA6B9997EA8}" srcOrd="0" destOrd="0" presId="urn:microsoft.com/office/officeart/2009/3/layout/HorizontalOrganizationChart"/>
    <dgm:cxn modelId="{578B5843-D7E4-4A1A-98BC-98644959B251}" type="presOf" srcId="{E9703AA9-5FFD-4B29-BB64-28F9B16FE90F}" destId="{280DD7A8-7987-4724-BE02-43CE3FFC2521}" srcOrd="0" destOrd="0" presId="urn:microsoft.com/office/officeart/2009/3/layout/HorizontalOrganizationChart"/>
    <dgm:cxn modelId="{15D36C63-7FC5-4A80-9C66-B12A87005D58}" type="presOf" srcId="{9118BF6F-EAD2-4C14-A267-386D87BBC5C2}" destId="{D8B56359-A486-4CB1-BE23-79887EDF15BF}" srcOrd="0" destOrd="0" presId="urn:microsoft.com/office/officeart/2009/3/layout/HorizontalOrganizationChart"/>
    <dgm:cxn modelId="{03E2F7AC-FF16-4C62-B226-19226A8DA026}" type="presOf" srcId="{FFA8F8E2-0D12-4830-B5FA-6A5837F37BF5}" destId="{B11704F2-DA8A-4138-958C-39967F5445EA}" srcOrd="1" destOrd="0" presId="urn:microsoft.com/office/officeart/2009/3/layout/HorizontalOrganizationChart"/>
    <dgm:cxn modelId="{D7057DBD-43B8-403B-8C3A-64345D9940F0}" type="presOf" srcId="{686C68EB-9E01-4B19-8254-CCA28560B186}" destId="{5879CC23-D81C-4854-8F84-260F84EB7E76}" srcOrd="0" destOrd="0" presId="urn:microsoft.com/office/officeart/2009/3/layout/HorizontalOrganizationChart"/>
    <dgm:cxn modelId="{EBDBE914-79D3-4A35-992A-E6D2C807B789}" type="presOf" srcId="{F4DB2D77-8610-4005-B7C8-F2B9B7FFF978}" destId="{595A22CF-FA45-41E4-896E-0804B8C1027E}" srcOrd="0" destOrd="0" presId="urn:microsoft.com/office/officeart/2009/3/layout/HorizontalOrganizationChart"/>
    <dgm:cxn modelId="{2F9DED7A-3E41-4E00-9650-62E791ACCFBF}" srcId="{5EDB8EF9-AF45-4400-BD7E-7891FC80C85A}" destId="{E9703AA9-5FFD-4B29-BB64-28F9B16FE90F}" srcOrd="0" destOrd="0" parTransId="{F4DB2D77-8610-4005-B7C8-F2B9B7FFF978}" sibTransId="{182691A3-652C-4458-9C47-81CF339C6BA2}"/>
    <dgm:cxn modelId="{F4DA8161-0151-4502-8E32-3265FB0F4502}" type="presOf" srcId="{F25275D7-8172-47D3-91DA-1F07DEC60CE5}" destId="{F57E3342-0666-4F92-A70D-56123D900075}" srcOrd="0" destOrd="0" presId="urn:microsoft.com/office/officeart/2009/3/layout/HorizontalOrganizationChart"/>
    <dgm:cxn modelId="{78ECA5E9-5B4E-4FEE-AE08-B7CD41CFF35B}" type="presOf" srcId="{C5EBD468-54C1-4B74-862C-764EC98F7BB5}" destId="{917C9A63-B909-4CF1-A33C-ADEB0B4FAE74}" srcOrd="1" destOrd="0" presId="urn:microsoft.com/office/officeart/2009/3/layout/HorizontalOrganizationChart"/>
    <dgm:cxn modelId="{B3DC3681-C8A3-49EC-B76C-808DF017E3DA}" type="presParOf" srcId="{2CC7FB07-75C2-4AB3-8919-8D8D27DC34C1}" destId="{6DAF142E-94A0-46D2-95AF-3F601EA4BA36}" srcOrd="0" destOrd="0" presId="urn:microsoft.com/office/officeart/2009/3/layout/HorizontalOrganizationChart"/>
    <dgm:cxn modelId="{FF657620-1883-4307-AB1E-B66C4D1213A4}" type="presParOf" srcId="{6DAF142E-94A0-46D2-95AF-3F601EA4BA36}" destId="{B271FC65-28DD-4E8A-AFA6-DDB7F7E2232A}" srcOrd="0" destOrd="0" presId="urn:microsoft.com/office/officeart/2009/3/layout/HorizontalOrganizationChart"/>
    <dgm:cxn modelId="{F47F125D-3B49-4CE9-9643-EE8416FE0A18}" type="presParOf" srcId="{B271FC65-28DD-4E8A-AFA6-DDB7F7E2232A}" destId="{5073417C-D5EB-4D97-B976-097BADA5BD17}" srcOrd="0" destOrd="0" presId="urn:microsoft.com/office/officeart/2009/3/layout/HorizontalOrganizationChart"/>
    <dgm:cxn modelId="{B817C1AB-BE1D-4583-8EF6-26AE2DC8B3C9}" type="presParOf" srcId="{B271FC65-28DD-4E8A-AFA6-DDB7F7E2232A}" destId="{084211DE-17BC-4FCE-B7F5-1D00933EABBB}" srcOrd="1" destOrd="0" presId="urn:microsoft.com/office/officeart/2009/3/layout/HorizontalOrganizationChart"/>
    <dgm:cxn modelId="{6C8A85A7-D627-4A51-A39B-07BF44E02DDC}" type="presParOf" srcId="{6DAF142E-94A0-46D2-95AF-3F601EA4BA36}" destId="{E5F36F48-CE67-4CAA-82C3-91214D2E5F28}" srcOrd="1" destOrd="0" presId="urn:microsoft.com/office/officeart/2009/3/layout/HorizontalOrganizationChart"/>
    <dgm:cxn modelId="{7FF7AB1E-69B8-4190-B06B-EE9D07C2E3EC}" type="presParOf" srcId="{E5F36F48-CE67-4CAA-82C3-91214D2E5F28}" destId="{595A22CF-FA45-41E4-896E-0804B8C1027E}" srcOrd="0" destOrd="0" presId="urn:microsoft.com/office/officeart/2009/3/layout/HorizontalOrganizationChart"/>
    <dgm:cxn modelId="{132E8651-D002-4382-84AD-4936E42A63CA}" type="presParOf" srcId="{E5F36F48-CE67-4CAA-82C3-91214D2E5F28}" destId="{E43F6AF7-EF90-4BA8-9B49-DFCA3125F1DC}" srcOrd="1" destOrd="0" presId="urn:microsoft.com/office/officeart/2009/3/layout/HorizontalOrganizationChart"/>
    <dgm:cxn modelId="{BEFE701B-1F37-4D95-A076-9266D081E90B}" type="presParOf" srcId="{E43F6AF7-EF90-4BA8-9B49-DFCA3125F1DC}" destId="{CC82216F-F4B9-413D-8E42-AA435C097C60}" srcOrd="0" destOrd="0" presId="urn:microsoft.com/office/officeart/2009/3/layout/HorizontalOrganizationChart"/>
    <dgm:cxn modelId="{DD18BEE8-A6B6-4D1D-8EB9-851DDA28E318}" type="presParOf" srcId="{CC82216F-F4B9-413D-8E42-AA435C097C60}" destId="{280DD7A8-7987-4724-BE02-43CE3FFC2521}" srcOrd="0" destOrd="0" presId="urn:microsoft.com/office/officeart/2009/3/layout/HorizontalOrganizationChart"/>
    <dgm:cxn modelId="{2D63FB1A-BEA9-49A9-BF77-D3F41CB9995E}" type="presParOf" srcId="{CC82216F-F4B9-413D-8E42-AA435C097C60}" destId="{6E936B17-FA13-4330-8618-1695138B9A87}" srcOrd="1" destOrd="0" presId="urn:microsoft.com/office/officeart/2009/3/layout/HorizontalOrganizationChart"/>
    <dgm:cxn modelId="{21999A30-2F69-47BD-BAE4-C85050BDC081}" type="presParOf" srcId="{E43F6AF7-EF90-4BA8-9B49-DFCA3125F1DC}" destId="{66EB9CC2-A0F9-418B-A01A-C340A4FAF6E1}" srcOrd="1" destOrd="0" presId="urn:microsoft.com/office/officeart/2009/3/layout/HorizontalOrganizationChart"/>
    <dgm:cxn modelId="{F8115A31-56BB-4FDB-9272-5CD01BCC4074}" type="presParOf" srcId="{E43F6AF7-EF90-4BA8-9B49-DFCA3125F1DC}" destId="{FC74D9A2-2D32-4517-B0CC-6BFF085AAFB6}" srcOrd="2" destOrd="0" presId="urn:microsoft.com/office/officeart/2009/3/layout/HorizontalOrganizationChart"/>
    <dgm:cxn modelId="{37879350-3922-4248-9C23-06409F916FDD}" type="presParOf" srcId="{E5F36F48-CE67-4CAA-82C3-91214D2E5F28}" destId="{D8B56359-A486-4CB1-BE23-79887EDF15BF}" srcOrd="2" destOrd="0" presId="urn:microsoft.com/office/officeart/2009/3/layout/HorizontalOrganizationChart"/>
    <dgm:cxn modelId="{A9151148-9BA1-4951-AA30-6E90FCD41349}" type="presParOf" srcId="{E5F36F48-CE67-4CAA-82C3-91214D2E5F28}" destId="{9486DF4A-D1E6-497C-B26D-530FAB403131}" srcOrd="3" destOrd="0" presId="urn:microsoft.com/office/officeart/2009/3/layout/HorizontalOrganizationChart"/>
    <dgm:cxn modelId="{5E65D5A4-E8E2-4E03-A325-6F4271D8A024}" type="presParOf" srcId="{9486DF4A-D1E6-497C-B26D-530FAB403131}" destId="{095C47CF-F811-41EC-A6D4-523E04DAB0D9}" srcOrd="0" destOrd="0" presId="urn:microsoft.com/office/officeart/2009/3/layout/HorizontalOrganizationChart"/>
    <dgm:cxn modelId="{89605B4A-85FF-4159-9CBA-9924FCF2F049}" type="presParOf" srcId="{095C47CF-F811-41EC-A6D4-523E04DAB0D9}" destId="{5F2BD608-21AA-4FAF-924D-6DA6B9997EA8}" srcOrd="0" destOrd="0" presId="urn:microsoft.com/office/officeart/2009/3/layout/HorizontalOrganizationChart"/>
    <dgm:cxn modelId="{7A53857B-14CF-4E12-B49F-CB227B53F796}" type="presParOf" srcId="{095C47CF-F811-41EC-A6D4-523E04DAB0D9}" destId="{B11704F2-DA8A-4138-958C-39967F5445EA}" srcOrd="1" destOrd="0" presId="urn:microsoft.com/office/officeart/2009/3/layout/HorizontalOrganizationChart"/>
    <dgm:cxn modelId="{6E572584-0D83-48F8-895F-CDE946769A90}" type="presParOf" srcId="{9486DF4A-D1E6-497C-B26D-530FAB403131}" destId="{0A9D54C7-B4DD-4C59-B98C-4E6C1770BB59}" srcOrd="1" destOrd="0" presId="urn:microsoft.com/office/officeart/2009/3/layout/HorizontalOrganizationChart"/>
    <dgm:cxn modelId="{8DCFEF2D-9C63-44A8-8D95-E5D435EA0BD5}" type="presParOf" srcId="{9486DF4A-D1E6-497C-B26D-530FAB403131}" destId="{5ABC8C96-3310-4706-ABE9-BA9F702E1150}" srcOrd="2" destOrd="0" presId="urn:microsoft.com/office/officeart/2009/3/layout/HorizontalOrganizationChart"/>
    <dgm:cxn modelId="{99B7AF2E-4467-4323-A6C0-D3B4EE839636}" type="presParOf" srcId="{E5F36F48-CE67-4CAA-82C3-91214D2E5F28}" destId="{5879CC23-D81C-4854-8F84-260F84EB7E76}" srcOrd="4" destOrd="0" presId="urn:microsoft.com/office/officeart/2009/3/layout/HorizontalOrganizationChart"/>
    <dgm:cxn modelId="{6952426A-F49E-42E2-8DBD-0B3C21CFC2E6}" type="presParOf" srcId="{E5F36F48-CE67-4CAA-82C3-91214D2E5F28}" destId="{94E5912F-5481-4C4C-B3FB-E4B0415EABEA}" srcOrd="5" destOrd="0" presId="urn:microsoft.com/office/officeart/2009/3/layout/HorizontalOrganizationChart"/>
    <dgm:cxn modelId="{77567869-ABFC-4BE2-91FD-BC055609C77C}" type="presParOf" srcId="{94E5912F-5481-4C4C-B3FB-E4B0415EABEA}" destId="{52B286E4-B9AF-4AAE-A0D6-4222E03E6ECC}" srcOrd="0" destOrd="0" presId="urn:microsoft.com/office/officeart/2009/3/layout/HorizontalOrganizationChart"/>
    <dgm:cxn modelId="{3D12FF04-F971-4A83-B9B4-5223C5D30F02}" type="presParOf" srcId="{52B286E4-B9AF-4AAE-A0D6-4222E03E6ECC}" destId="{AC2685AC-978E-4B72-9BC0-EC9E78F1DB7E}" srcOrd="0" destOrd="0" presId="urn:microsoft.com/office/officeart/2009/3/layout/HorizontalOrganizationChart"/>
    <dgm:cxn modelId="{6B2B65F9-2C10-4C26-BC16-0F7F216DFB20}" type="presParOf" srcId="{52B286E4-B9AF-4AAE-A0D6-4222E03E6ECC}" destId="{CF29541E-DE76-43FE-98CD-836138BA1418}" srcOrd="1" destOrd="0" presId="urn:microsoft.com/office/officeart/2009/3/layout/HorizontalOrganizationChart"/>
    <dgm:cxn modelId="{F10D296A-2606-48AC-966C-2724FFB3BBAB}" type="presParOf" srcId="{94E5912F-5481-4C4C-B3FB-E4B0415EABEA}" destId="{A1E2FFC4-80EB-4B15-8040-A11164EEB628}" srcOrd="1" destOrd="0" presId="urn:microsoft.com/office/officeart/2009/3/layout/HorizontalOrganizationChart"/>
    <dgm:cxn modelId="{6D3EE5D8-CECF-4B93-9A25-531AC759246D}" type="presParOf" srcId="{94E5912F-5481-4C4C-B3FB-E4B0415EABEA}" destId="{44E9FDD5-4F4A-4A19-A14E-1DC4452B4DC1}" srcOrd="2" destOrd="0" presId="urn:microsoft.com/office/officeart/2009/3/layout/HorizontalOrganizationChart"/>
    <dgm:cxn modelId="{D21CED66-83CD-49DE-80D1-24BD8429CF3F}" type="presParOf" srcId="{6DAF142E-94A0-46D2-95AF-3F601EA4BA36}" destId="{196F5DC8-BAB1-4441-827D-BDBA422C4A15}" srcOrd="2" destOrd="0" presId="urn:microsoft.com/office/officeart/2009/3/layout/HorizontalOrganizationChart"/>
    <dgm:cxn modelId="{B0E8A161-377B-45B8-AB48-5EA8A18F8062}" type="presParOf" srcId="{196F5DC8-BAB1-4441-827D-BDBA422C4A15}" destId="{8881AC64-619B-429D-A4B2-C2FA5B71D568}" srcOrd="0" destOrd="0" presId="urn:microsoft.com/office/officeart/2009/3/layout/HorizontalOrganizationChart"/>
    <dgm:cxn modelId="{91431FBC-F20F-48D4-9F57-49F2E3F6FF35}" type="presParOf" srcId="{196F5DC8-BAB1-4441-827D-BDBA422C4A15}" destId="{20655484-E2D9-4056-8605-C7B4376CA623}" srcOrd="1" destOrd="0" presId="urn:microsoft.com/office/officeart/2009/3/layout/HorizontalOrganizationChart"/>
    <dgm:cxn modelId="{F8B07C2A-798B-4DFB-B054-69658034B5BD}" type="presParOf" srcId="{20655484-E2D9-4056-8605-C7B4376CA623}" destId="{FC1E9F05-97B0-4395-AA9F-E3A383ED7CBA}" srcOrd="0" destOrd="0" presId="urn:microsoft.com/office/officeart/2009/3/layout/HorizontalOrganizationChart"/>
    <dgm:cxn modelId="{2F7D0EFD-63AF-44BC-87AF-900339641329}" type="presParOf" srcId="{FC1E9F05-97B0-4395-AA9F-E3A383ED7CBA}" destId="{0A8EEF4A-AC19-4D5A-B69B-76B3EE8008A0}" srcOrd="0" destOrd="0" presId="urn:microsoft.com/office/officeart/2009/3/layout/HorizontalOrganizationChart"/>
    <dgm:cxn modelId="{962ABBCF-7DB2-4810-B7B7-270DB0DD1E3E}" type="presParOf" srcId="{FC1E9F05-97B0-4395-AA9F-E3A383ED7CBA}" destId="{917C9A63-B909-4CF1-A33C-ADEB0B4FAE74}" srcOrd="1" destOrd="0" presId="urn:microsoft.com/office/officeart/2009/3/layout/HorizontalOrganizationChart"/>
    <dgm:cxn modelId="{11771016-4E4E-45F2-9C3E-DE444FF5B156}" type="presParOf" srcId="{20655484-E2D9-4056-8605-C7B4376CA623}" destId="{0D325A9F-A874-4486-B756-C98ABFA6DF1A}" srcOrd="1" destOrd="0" presId="urn:microsoft.com/office/officeart/2009/3/layout/HorizontalOrganizationChart"/>
    <dgm:cxn modelId="{C6F27BEB-5FD1-4B29-9FA5-33993DD9EB4D}" type="presParOf" srcId="{20655484-E2D9-4056-8605-C7B4376CA623}" destId="{F5A9C139-5303-4B28-B023-44FB95DF0799}" srcOrd="2" destOrd="0" presId="urn:microsoft.com/office/officeart/2009/3/layout/HorizontalOrganizationChart"/>
    <dgm:cxn modelId="{15410C1E-C08A-4BE2-8531-BA59A8C242BF}" type="presParOf" srcId="{196F5DC8-BAB1-4441-827D-BDBA422C4A15}" destId="{F57E3342-0666-4F92-A70D-56123D900075}" srcOrd="2" destOrd="0" presId="urn:microsoft.com/office/officeart/2009/3/layout/HorizontalOrganizationChart"/>
    <dgm:cxn modelId="{7875A6C9-EA29-416C-A445-955579AFB432}" type="presParOf" srcId="{196F5DC8-BAB1-4441-827D-BDBA422C4A15}" destId="{96B94CC8-9253-416E-A593-178615ABC29F}" srcOrd="3" destOrd="0" presId="urn:microsoft.com/office/officeart/2009/3/layout/HorizontalOrganizationChart"/>
    <dgm:cxn modelId="{772E778D-2613-44C9-9B3D-2301D2C64384}" type="presParOf" srcId="{96B94CC8-9253-416E-A593-178615ABC29F}" destId="{6EDE652E-6016-42EC-A00E-9F3B3C178046}" srcOrd="0" destOrd="0" presId="urn:microsoft.com/office/officeart/2009/3/layout/HorizontalOrganizationChart"/>
    <dgm:cxn modelId="{5C925EF6-03E8-4D56-B0C4-B6492613A630}" type="presParOf" srcId="{6EDE652E-6016-42EC-A00E-9F3B3C178046}" destId="{EA4DA46F-E111-4052-A36A-9E0C4B9FDD46}" srcOrd="0" destOrd="0" presId="urn:microsoft.com/office/officeart/2009/3/layout/HorizontalOrganizationChart"/>
    <dgm:cxn modelId="{2366568C-CE31-4A18-BE92-C950A153835D}" type="presParOf" srcId="{6EDE652E-6016-42EC-A00E-9F3B3C178046}" destId="{150B371A-F4EE-4368-AE78-0F6B63BB029B}" srcOrd="1" destOrd="0" presId="urn:microsoft.com/office/officeart/2009/3/layout/HorizontalOrganizationChart"/>
    <dgm:cxn modelId="{E9EE0AC9-A44B-4EE0-8BF7-6EB091153931}" type="presParOf" srcId="{96B94CC8-9253-416E-A593-178615ABC29F}" destId="{B8457FB9-0BB6-4280-B12D-ACE0C311ECED}" srcOrd="1" destOrd="0" presId="urn:microsoft.com/office/officeart/2009/3/layout/HorizontalOrganizationChart"/>
    <dgm:cxn modelId="{824B63F2-4200-4139-AEF4-9D925FCB8543}" type="presParOf" srcId="{96B94CC8-9253-416E-A593-178615ABC29F}" destId="{32C9B4CF-D054-43F9-9EBD-EC662786974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094ED0-15E4-44F2-B7F4-925B11A72C90}" type="doc">
      <dgm:prSet loTypeId="urn:microsoft.com/office/officeart/2009/3/layout/HorizontalOrganizationChart" loCatId="hierarchy" qsTypeId="urn:microsoft.com/office/officeart/2005/8/quickstyle/simple4" qsCatId="simple" csTypeId="urn:microsoft.com/office/officeart/2005/8/colors/accent0_3" csCatId="mainScheme" phldr="1"/>
      <dgm:spPr/>
      <dgm:t>
        <a:bodyPr/>
        <a:lstStyle/>
        <a:p>
          <a:endParaRPr lang="zh-CN" altLang="en-US"/>
        </a:p>
      </dgm:t>
    </dgm:pt>
    <dgm:pt modelId="{41C3A9C8-E0C8-4ACC-94DD-89D71EAD0080}">
      <dgm:prSet custT="1"/>
      <dgm:spPr/>
      <dgm:t>
        <a:bodyPr/>
        <a:lstStyle/>
        <a:p>
          <a:pPr rtl="0"/>
          <a:r>
            <a:rPr lang="zh-CN" altLang="en-US" sz="1200" smtClean="0"/>
            <a:t>统计方法</a:t>
          </a:r>
          <a:endParaRPr lang="zh-CN" altLang="en-US" sz="1200"/>
        </a:p>
      </dgm:t>
    </dgm:pt>
    <dgm:pt modelId="{A554C72D-977B-46FF-A306-28CCD24B71A6}" type="parTrans" cxnId="{8F08C3C2-7637-42C6-AC87-3E6F92DCFD0A}">
      <dgm:prSet/>
      <dgm:spPr/>
      <dgm:t>
        <a:bodyPr/>
        <a:lstStyle/>
        <a:p>
          <a:endParaRPr lang="zh-CN" altLang="en-US" sz="1000"/>
        </a:p>
      </dgm:t>
    </dgm:pt>
    <dgm:pt modelId="{E0EA58D1-9D90-4DFE-94E1-9D0E1D3D653A}" type="sibTrans" cxnId="{8F08C3C2-7637-42C6-AC87-3E6F92DCFD0A}">
      <dgm:prSet/>
      <dgm:spPr/>
      <dgm:t>
        <a:bodyPr/>
        <a:lstStyle/>
        <a:p>
          <a:endParaRPr lang="zh-CN" altLang="en-US" sz="1000"/>
        </a:p>
      </dgm:t>
    </dgm:pt>
    <dgm:pt modelId="{4854CD7B-9BF2-4865-8AB7-2566C161BE40}">
      <dgm:prSet custT="1"/>
      <dgm:spPr/>
      <dgm:t>
        <a:bodyPr/>
        <a:lstStyle/>
        <a:p>
          <a:pPr rtl="0"/>
          <a:r>
            <a:rPr lang="zh-CN" altLang="en-US" sz="1200" smtClean="0"/>
            <a:t>描述统计</a:t>
          </a:r>
          <a:endParaRPr lang="zh-CN" altLang="en-US" sz="1200"/>
        </a:p>
      </dgm:t>
    </dgm:pt>
    <dgm:pt modelId="{33FB909F-B35B-441F-8E4A-16BBEAF3C289}" type="parTrans" cxnId="{55493AC8-7F86-4B43-9B08-48DA4CB129DF}">
      <dgm:prSet/>
      <dgm:spPr/>
      <dgm:t>
        <a:bodyPr/>
        <a:lstStyle/>
        <a:p>
          <a:endParaRPr lang="zh-CN" altLang="en-US" sz="1000"/>
        </a:p>
      </dgm:t>
    </dgm:pt>
    <dgm:pt modelId="{17C346A1-00B1-4E8D-ABC2-3EC0FDA54EC6}" type="sibTrans" cxnId="{55493AC8-7F86-4B43-9B08-48DA4CB129DF}">
      <dgm:prSet/>
      <dgm:spPr/>
      <dgm:t>
        <a:bodyPr/>
        <a:lstStyle/>
        <a:p>
          <a:endParaRPr lang="zh-CN" altLang="en-US" sz="1000"/>
        </a:p>
      </dgm:t>
    </dgm:pt>
    <dgm:pt modelId="{A6DDBA05-A9F7-4817-86DB-0ECA5AAC3048}">
      <dgm:prSet custT="1"/>
      <dgm:spPr/>
      <dgm:t>
        <a:bodyPr/>
        <a:lstStyle/>
        <a:p>
          <a:pPr rtl="0"/>
          <a:r>
            <a:rPr lang="zh-CN" altLang="en-US" sz="1200" smtClean="0"/>
            <a:t>集中趋势分析</a:t>
          </a:r>
          <a:endParaRPr lang="zh-CN" altLang="en-US" sz="1200"/>
        </a:p>
      </dgm:t>
    </dgm:pt>
    <dgm:pt modelId="{594E4390-6A3C-41A1-AE3C-F01D61B61B5A}" type="parTrans" cxnId="{04AB3858-7B5D-46AE-998C-142B07843C9D}">
      <dgm:prSet/>
      <dgm:spPr/>
      <dgm:t>
        <a:bodyPr/>
        <a:lstStyle/>
        <a:p>
          <a:endParaRPr lang="zh-CN" altLang="en-US" sz="1000"/>
        </a:p>
      </dgm:t>
    </dgm:pt>
    <dgm:pt modelId="{3AD1F13C-E32E-4BFE-AB7B-2D92A52DE7AF}" type="sibTrans" cxnId="{04AB3858-7B5D-46AE-998C-142B07843C9D}">
      <dgm:prSet/>
      <dgm:spPr/>
      <dgm:t>
        <a:bodyPr/>
        <a:lstStyle/>
        <a:p>
          <a:endParaRPr lang="zh-CN" altLang="en-US" sz="1000"/>
        </a:p>
      </dgm:t>
    </dgm:pt>
    <dgm:pt modelId="{B8479D29-C2A4-448F-A4BB-BCDEC41717D0}">
      <dgm:prSet custT="1"/>
      <dgm:spPr/>
      <dgm:t>
        <a:bodyPr/>
        <a:lstStyle/>
        <a:p>
          <a:pPr rtl="0"/>
          <a:r>
            <a:rPr lang="zh-CN" altLang="en-US" sz="1200" smtClean="0"/>
            <a:t>离中趋势分析</a:t>
          </a:r>
          <a:endParaRPr lang="zh-CN" altLang="en-US" sz="1200"/>
        </a:p>
      </dgm:t>
    </dgm:pt>
    <dgm:pt modelId="{94D4F8CA-684D-4131-AD1F-755D58F5B34E}" type="parTrans" cxnId="{EBF42D47-493E-4F47-A879-D9B335333224}">
      <dgm:prSet/>
      <dgm:spPr/>
      <dgm:t>
        <a:bodyPr/>
        <a:lstStyle/>
        <a:p>
          <a:endParaRPr lang="zh-CN" altLang="en-US" sz="1000"/>
        </a:p>
      </dgm:t>
    </dgm:pt>
    <dgm:pt modelId="{FD850ADF-C8CF-44CC-B504-5CCD1D49DD5F}" type="sibTrans" cxnId="{EBF42D47-493E-4F47-A879-D9B335333224}">
      <dgm:prSet/>
      <dgm:spPr/>
      <dgm:t>
        <a:bodyPr/>
        <a:lstStyle/>
        <a:p>
          <a:endParaRPr lang="zh-CN" altLang="en-US" sz="1000"/>
        </a:p>
      </dgm:t>
    </dgm:pt>
    <dgm:pt modelId="{3EFFC9A3-EEB7-407B-8C0F-071D42CD10DA}">
      <dgm:prSet custT="1"/>
      <dgm:spPr/>
      <dgm:t>
        <a:bodyPr/>
        <a:lstStyle/>
        <a:p>
          <a:pPr rtl="0"/>
          <a:r>
            <a:rPr lang="zh-CN" altLang="en-US" sz="1200" smtClean="0"/>
            <a:t>相关分析</a:t>
          </a:r>
          <a:endParaRPr lang="zh-CN" altLang="en-US" sz="1200"/>
        </a:p>
      </dgm:t>
    </dgm:pt>
    <dgm:pt modelId="{7B7566A1-5D0C-4186-8383-1466D644B6E4}" type="parTrans" cxnId="{A5970CDC-B5FA-426F-88F2-F3B278EAAC59}">
      <dgm:prSet/>
      <dgm:spPr/>
      <dgm:t>
        <a:bodyPr/>
        <a:lstStyle/>
        <a:p>
          <a:endParaRPr lang="zh-CN" altLang="en-US" sz="1000"/>
        </a:p>
      </dgm:t>
    </dgm:pt>
    <dgm:pt modelId="{4C079CEF-3342-4D12-AA6F-80C47EC47DFC}" type="sibTrans" cxnId="{A5970CDC-B5FA-426F-88F2-F3B278EAAC59}">
      <dgm:prSet/>
      <dgm:spPr/>
      <dgm:t>
        <a:bodyPr/>
        <a:lstStyle/>
        <a:p>
          <a:endParaRPr lang="zh-CN" altLang="en-US" sz="1000"/>
        </a:p>
      </dgm:t>
    </dgm:pt>
    <dgm:pt modelId="{09A70EC3-8D3B-422C-8707-692BC75D1C05}">
      <dgm:prSet custT="1"/>
      <dgm:spPr/>
      <dgm:t>
        <a:bodyPr/>
        <a:lstStyle/>
        <a:p>
          <a:pPr rtl="0"/>
          <a:r>
            <a:rPr lang="zh-CN" altLang="en-US" sz="1200" smtClean="0"/>
            <a:t>推断统计</a:t>
          </a:r>
          <a:endParaRPr lang="zh-CN" altLang="en-US" sz="1200"/>
        </a:p>
      </dgm:t>
    </dgm:pt>
    <dgm:pt modelId="{E6DE954A-3566-4C7D-AE64-F23BC952CAE8}" type="parTrans" cxnId="{97E09ECC-7E10-4F5F-A2B4-B89F53B3C4FE}">
      <dgm:prSet/>
      <dgm:spPr/>
      <dgm:t>
        <a:bodyPr/>
        <a:lstStyle/>
        <a:p>
          <a:endParaRPr lang="zh-CN" altLang="en-US" sz="1000"/>
        </a:p>
      </dgm:t>
    </dgm:pt>
    <dgm:pt modelId="{F3E2794A-B5FD-44BF-A430-3B450ADFA99F}" type="sibTrans" cxnId="{97E09ECC-7E10-4F5F-A2B4-B89F53B3C4FE}">
      <dgm:prSet/>
      <dgm:spPr/>
      <dgm:t>
        <a:bodyPr/>
        <a:lstStyle/>
        <a:p>
          <a:endParaRPr lang="zh-CN" altLang="en-US" sz="1000"/>
        </a:p>
      </dgm:t>
    </dgm:pt>
    <dgm:pt modelId="{5EDB8EF9-AF45-4400-BD7E-7891FC80C85A}">
      <dgm:prSet custT="1"/>
      <dgm:spPr/>
      <dgm:t>
        <a:bodyPr/>
        <a:lstStyle/>
        <a:p>
          <a:pPr rtl="0"/>
          <a:r>
            <a:rPr lang="zh-CN" altLang="en-US" sz="1200" dirty="0" smtClean="0"/>
            <a:t>抽样分布</a:t>
          </a:r>
          <a:endParaRPr lang="zh-CN" altLang="en-US" sz="1200" dirty="0"/>
        </a:p>
      </dgm:t>
    </dgm:pt>
    <dgm:pt modelId="{5602B58F-FAD5-4392-A4DF-0F7B74F85EF2}" type="parTrans" cxnId="{E1F78115-DED0-4405-955D-C6B4583B2373}">
      <dgm:prSet/>
      <dgm:spPr/>
      <dgm:t>
        <a:bodyPr/>
        <a:lstStyle/>
        <a:p>
          <a:endParaRPr lang="zh-CN" altLang="en-US" sz="1000"/>
        </a:p>
      </dgm:t>
    </dgm:pt>
    <dgm:pt modelId="{93D18F95-4585-4104-99CD-49EB8D77034B}" type="sibTrans" cxnId="{E1F78115-DED0-4405-955D-C6B4583B2373}">
      <dgm:prSet/>
      <dgm:spPr/>
      <dgm:t>
        <a:bodyPr/>
        <a:lstStyle/>
        <a:p>
          <a:endParaRPr lang="zh-CN" altLang="en-US" sz="1000"/>
        </a:p>
      </dgm:t>
    </dgm:pt>
    <dgm:pt modelId="{E9703AA9-5FFD-4B29-BB64-28F9B16FE90F}">
      <dgm:prSet custT="1"/>
      <dgm:spPr/>
      <dgm:t>
        <a:bodyPr/>
        <a:lstStyle/>
        <a:p>
          <a:pPr rtl="0"/>
          <a:r>
            <a:rPr lang="zh-CN" altLang="en-US" sz="1200" smtClean="0"/>
            <a:t>假设检验</a:t>
          </a:r>
          <a:endParaRPr lang="zh-CN" altLang="en-US" sz="1200"/>
        </a:p>
      </dgm:t>
    </dgm:pt>
    <dgm:pt modelId="{F4DB2D77-8610-4005-B7C8-F2B9B7FFF978}" type="parTrans" cxnId="{2F9DED7A-3E41-4E00-9650-62E791ACCFBF}">
      <dgm:prSet/>
      <dgm:spPr/>
      <dgm:t>
        <a:bodyPr/>
        <a:lstStyle/>
        <a:p>
          <a:endParaRPr lang="zh-CN" altLang="en-US" sz="1000"/>
        </a:p>
      </dgm:t>
    </dgm:pt>
    <dgm:pt modelId="{182691A3-652C-4458-9C47-81CF339C6BA2}" type="sibTrans" cxnId="{2F9DED7A-3E41-4E00-9650-62E791ACCFBF}">
      <dgm:prSet/>
      <dgm:spPr/>
      <dgm:t>
        <a:bodyPr/>
        <a:lstStyle/>
        <a:p>
          <a:endParaRPr lang="zh-CN" altLang="en-US" sz="1000"/>
        </a:p>
      </dgm:t>
    </dgm:pt>
    <dgm:pt modelId="{59C6E0AB-D710-44B0-BD8E-E28EAC067EA5}">
      <dgm:prSet custT="1"/>
      <dgm:spPr/>
      <dgm:t>
        <a:bodyPr/>
        <a:lstStyle/>
        <a:p>
          <a:pPr rtl="0"/>
          <a:r>
            <a:rPr lang="zh-CN" altLang="en-US" sz="1200" smtClean="0"/>
            <a:t>参数估计</a:t>
          </a:r>
          <a:endParaRPr lang="zh-CN" altLang="en-US" sz="1200" dirty="0"/>
        </a:p>
      </dgm:t>
    </dgm:pt>
    <dgm:pt modelId="{E224E329-2EA6-4C0F-93F7-FFD1498FE923}" type="parTrans" cxnId="{7672B3FF-15CB-4440-B619-771EED803099}">
      <dgm:prSet/>
      <dgm:spPr/>
      <dgm:t>
        <a:bodyPr/>
        <a:lstStyle/>
        <a:p>
          <a:endParaRPr lang="zh-CN" altLang="en-US" sz="1100"/>
        </a:p>
      </dgm:t>
    </dgm:pt>
    <dgm:pt modelId="{8C0C19B6-C372-4CA4-86B5-A253CA31C322}" type="sibTrans" cxnId="{7672B3FF-15CB-4440-B619-771EED803099}">
      <dgm:prSet/>
      <dgm:spPr/>
      <dgm:t>
        <a:bodyPr/>
        <a:lstStyle/>
        <a:p>
          <a:endParaRPr lang="zh-CN" altLang="en-US" sz="1100"/>
        </a:p>
      </dgm:t>
    </dgm:pt>
    <dgm:pt modelId="{2CC7FB07-75C2-4AB3-8919-8D8D27DC34C1}" type="pres">
      <dgm:prSet presAssocID="{4A094ED0-15E4-44F2-B7F4-925B11A72C90}" presName="hierChild1" presStyleCnt="0">
        <dgm:presLayoutVars>
          <dgm:orgChart val="1"/>
          <dgm:chPref val="1"/>
          <dgm:dir/>
          <dgm:animOne val="branch"/>
          <dgm:animLvl val="lvl"/>
          <dgm:resizeHandles/>
        </dgm:presLayoutVars>
      </dgm:prSet>
      <dgm:spPr/>
      <dgm:t>
        <a:bodyPr/>
        <a:lstStyle/>
        <a:p>
          <a:endParaRPr lang="zh-CN" altLang="en-US"/>
        </a:p>
      </dgm:t>
    </dgm:pt>
    <dgm:pt modelId="{BD7B8003-6836-42AA-AD6E-E3171976C7F1}" type="pres">
      <dgm:prSet presAssocID="{41C3A9C8-E0C8-4ACC-94DD-89D71EAD0080}" presName="hierRoot1" presStyleCnt="0">
        <dgm:presLayoutVars>
          <dgm:hierBranch val="init"/>
        </dgm:presLayoutVars>
      </dgm:prSet>
      <dgm:spPr/>
      <dgm:t>
        <a:bodyPr/>
        <a:lstStyle/>
        <a:p>
          <a:endParaRPr lang="zh-CN" altLang="en-US"/>
        </a:p>
      </dgm:t>
    </dgm:pt>
    <dgm:pt modelId="{EF9105CB-0772-4ED9-9817-66CAACE47260}" type="pres">
      <dgm:prSet presAssocID="{41C3A9C8-E0C8-4ACC-94DD-89D71EAD0080}" presName="rootComposite1" presStyleCnt="0"/>
      <dgm:spPr/>
      <dgm:t>
        <a:bodyPr/>
        <a:lstStyle/>
        <a:p>
          <a:endParaRPr lang="zh-CN" altLang="en-US"/>
        </a:p>
      </dgm:t>
    </dgm:pt>
    <dgm:pt modelId="{166E397C-9F18-4E4F-B159-5E49CF97F454}" type="pres">
      <dgm:prSet presAssocID="{41C3A9C8-E0C8-4ACC-94DD-89D71EAD0080}" presName="rootText1" presStyleLbl="node0" presStyleIdx="0" presStyleCnt="1">
        <dgm:presLayoutVars>
          <dgm:chPref val="3"/>
        </dgm:presLayoutVars>
      </dgm:prSet>
      <dgm:spPr/>
      <dgm:t>
        <a:bodyPr/>
        <a:lstStyle/>
        <a:p>
          <a:endParaRPr lang="zh-CN" altLang="en-US"/>
        </a:p>
      </dgm:t>
    </dgm:pt>
    <dgm:pt modelId="{AC695178-ACA2-440C-B391-8E4B6FAB9820}" type="pres">
      <dgm:prSet presAssocID="{41C3A9C8-E0C8-4ACC-94DD-89D71EAD0080}" presName="rootConnector1" presStyleLbl="node1" presStyleIdx="0" presStyleCnt="0"/>
      <dgm:spPr/>
      <dgm:t>
        <a:bodyPr/>
        <a:lstStyle/>
        <a:p>
          <a:endParaRPr lang="zh-CN" altLang="en-US"/>
        </a:p>
      </dgm:t>
    </dgm:pt>
    <dgm:pt modelId="{AEF2B056-72A4-4FC1-BBCE-384FB657AB46}" type="pres">
      <dgm:prSet presAssocID="{41C3A9C8-E0C8-4ACC-94DD-89D71EAD0080}" presName="hierChild2" presStyleCnt="0"/>
      <dgm:spPr/>
      <dgm:t>
        <a:bodyPr/>
        <a:lstStyle/>
        <a:p>
          <a:endParaRPr lang="zh-CN" altLang="en-US"/>
        </a:p>
      </dgm:t>
    </dgm:pt>
    <dgm:pt modelId="{9ACCC3A0-6C85-4A7D-A057-F1438505751D}" type="pres">
      <dgm:prSet presAssocID="{33FB909F-B35B-441F-8E4A-16BBEAF3C289}" presName="Name64" presStyleLbl="parChTrans1D2" presStyleIdx="0" presStyleCnt="2"/>
      <dgm:spPr/>
      <dgm:t>
        <a:bodyPr/>
        <a:lstStyle/>
        <a:p>
          <a:endParaRPr lang="zh-CN" altLang="en-US"/>
        </a:p>
      </dgm:t>
    </dgm:pt>
    <dgm:pt modelId="{62D1190C-CB68-4169-BBBA-7FEC9C4BCC6C}" type="pres">
      <dgm:prSet presAssocID="{4854CD7B-9BF2-4865-8AB7-2566C161BE40}" presName="hierRoot2" presStyleCnt="0">
        <dgm:presLayoutVars>
          <dgm:hierBranch val="init"/>
        </dgm:presLayoutVars>
      </dgm:prSet>
      <dgm:spPr/>
      <dgm:t>
        <a:bodyPr/>
        <a:lstStyle/>
        <a:p>
          <a:endParaRPr lang="zh-CN" altLang="en-US"/>
        </a:p>
      </dgm:t>
    </dgm:pt>
    <dgm:pt modelId="{5269F7ED-4051-4629-8E18-F2AAD9342970}" type="pres">
      <dgm:prSet presAssocID="{4854CD7B-9BF2-4865-8AB7-2566C161BE40}" presName="rootComposite" presStyleCnt="0"/>
      <dgm:spPr/>
      <dgm:t>
        <a:bodyPr/>
        <a:lstStyle/>
        <a:p>
          <a:endParaRPr lang="zh-CN" altLang="en-US"/>
        </a:p>
      </dgm:t>
    </dgm:pt>
    <dgm:pt modelId="{D595EDB9-9C19-4124-8A0C-FB0FFA75A5FE}" type="pres">
      <dgm:prSet presAssocID="{4854CD7B-9BF2-4865-8AB7-2566C161BE40}" presName="rootText" presStyleLbl="node2" presStyleIdx="0" presStyleCnt="2">
        <dgm:presLayoutVars>
          <dgm:chPref val="3"/>
        </dgm:presLayoutVars>
      </dgm:prSet>
      <dgm:spPr/>
      <dgm:t>
        <a:bodyPr/>
        <a:lstStyle/>
        <a:p>
          <a:endParaRPr lang="zh-CN" altLang="en-US"/>
        </a:p>
      </dgm:t>
    </dgm:pt>
    <dgm:pt modelId="{40DD16EF-65BE-436E-B3B6-B3A24A2D1550}" type="pres">
      <dgm:prSet presAssocID="{4854CD7B-9BF2-4865-8AB7-2566C161BE40}" presName="rootConnector" presStyleLbl="node2" presStyleIdx="0" presStyleCnt="2"/>
      <dgm:spPr/>
      <dgm:t>
        <a:bodyPr/>
        <a:lstStyle/>
        <a:p>
          <a:endParaRPr lang="zh-CN" altLang="en-US"/>
        </a:p>
      </dgm:t>
    </dgm:pt>
    <dgm:pt modelId="{DDBA4374-EC42-4D39-987A-D4F2DB6B699D}" type="pres">
      <dgm:prSet presAssocID="{4854CD7B-9BF2-4865-8AB7-2566C161BE40}" presName="hierChild4" presStyleCnt="0"/>
      <dgm:spPr/>
      <dgm:t>
        <a:bodyPr/>
        <a:lstStyle/>
        <a:p>
          <a:endParaRPr lang="zh-CN" altLang="en-US"/>
        </a:p>
      </dgm:t>
    </dgm:pt>
    <dgm:pt modelId="{BE01A3D0-F9B4-48FD-A1E4-CF065A7F70BD}" type="pres">
      <dgm:prSet presAssocID="{594E4390-6A3C-41A1-AE3C-F01D61B61B5A}" presName="Name64" presStyleLbl="parChTrans1D3" presStyleIdx="0" presStyleCnt="6"/>
      <dgm:spPr/>
      <dgm:t>
        <a:bodyPr/>
        <a:lstStyle/>
        <a:p>
          <a:endParaRPr lang="zh-CN" altLang="en-US"/>
        </a:p>
      </dgm:t>
    </dgm:pt>
    <dgm:pt modelId="{E004816E-FB06-475F-A5FB-98E64BE68DC6}" type="pres">
      <dgm:prSet presAssocID="{A6DDBA05-A9F7-4817-86DB-0ECA5AAC3048}" presName="hierRoot2" presStyleCnt="0">
        <dgm:presLayoutVars>
          <dgm:hierBranch val="init"/>
        </dgm:presLayoutVars>
      </dgm:prSet>
      <dgm:spPr/>
      <dgm:t>
        <a:bodyPr/>
        <a:lstStyle/>
        <a:p>
          <a:endParaRPr lang="zh-CN" altLang="en-US"/>
        </a:p>
      </dgm:t>
    </dgm:pt>
    <dgm:pt modelId="{A2B67C4D-D3CC-42F5-9CD8-A8DF7E06ABA3}" type="pres">
      <dgm:prSet presAssocID="{A6DDBA05-A9F7-4817-86DB-0ECA5AAC3048}" presName="rootComposite" presStyleCnt="0"/>
      <dgm:spPr/>
      <dgm:t>
        <a:bodyPr/>
        <a:lstStyle/>
        <a:p>
          <a:endParaRPr lang="zh-CN" altLang="en-US"/>
        </a:p>
      </dgm:t>
    </dgm:pt>
    <dgm:pt modelId="{71AA7B9E-F688-4268-B526-94F94C38ADFB}" type="pres">
      <dgm:prSet presAssocID="{A6DDBA05-A9F7-4817-86DB-0ECA5AAC3048}" presName="rootText" presStyleLbl="node3" presStyleIdx="0" presStyleCnt="6">
        <dgm:presLayoutVars>
          <dgm:chPref val="3"/>
        </dgm:presLayoutVars>
      </dgm:prSet>
      <dgm:spPr/>
      <dgm:t>
        <a:bodyPr/>
        <a:lstStyle/>
        <a:p>
          <a:endParaRPr lang="zh-CN" altLang="en-US"/>
        </a:p>
      </dgm:t>
    </dgm:pt>
    <dgm:pt modelId="{99208211-D8E6-43DA-B538-C8F23E9B93FE}" type="pres">
      <dgm:prSet presAssocID="{A6DDBA05-A9F7-4817-86DB-0ECA5AAC3048}" presName="rootConnector" presStyleLbl="node3" presStyleIdx="0" presStyleCnt="6"/>
      <dgm:spPr/>
      <dgm:t>
        <a:bodyPr/>
        <a:lstStyle/>
        <a:p>
          <a:endParaRPr lang="zh-CN" altLang="en-US"/>
        </a:p>
      </dgm:t>
    </dgm:pt>
    <dgm:pt modelId="{D49CDBE3-8005-4607-B1ED-988B8D010B78}" type="pres">
      <dgm:prSet presAssocID="{A6DDBA05-A9F7-4817-86DB-0ECA5AAC3048}" presName="hierChild4" presStyleCnt="0"/>
      <dgm:spPr/>
      <dgm:t>
        <a:bodyPr/>
        <a:lstStyle/>
        <a:p>
          <a:endParaRPr lang="zh-CN" altLang="en-US"/>
        </a:p>
      </dgm:t>
    </dgm:pt>
    <dgm:pt modelId="{0AD40BA5-F00B-4353-9104-E1279277C327}" type="pres">
      <dgm:prSet presAssocID="{A6DDBA05-A9F7-4817-86DB-0ECA5AAC3048}" presName="hierChild5" presStyleCnt="0"/>
      <dgm:spPr/>
      <dgm:t>
        <a:bodyPr/>
        <a:lstStyle/>
        <a:p>
          <a:endParaRPr lang="zh-CN" altLang="en-US"/>
        </a:p>
      </dgm:t>
    </dgm:pt>
    <dgm:pt modelId="{91FDB7D6-09A4-43D5-B783-803A36F2371D}" type="pres">
      <dgm:prSet presAssocID="{94D4F8CA-684D-4131-AD1F-755D58F5B34E}" presName="Name64" presStyleLbl="parChTrans1D3" presStyleIdx="1" presStyleCnt="6"/>
      <dgm:spPr/>
      <dgm:t>
        <a:bodyPr/>
        <a:lstStyle/>
        <a:p>
          <a:endParaRPr lang="zh-CN" altLang="en-US"/>
        </a:p>
      </dgm:t>
    </dgm:pt>
    <dgm:pt modelId="{D2EE62CA-4E73-46CF-A039-639C78BFFC87}" type="pres">
      <dgm:prSet presAssocID="{B8479D29-C2A4-448F-A4BB-BCDEC41717D0}" presName="hierRoot2" presStyleCnt="0">
        <dgm:presLayoutVars>
          <dgm:hierBranch val="init"/>
        </dgm:presLayoutVars>
      </dgm:prSet>
      <dgm:spPr/>
      <dgm:t>
        <a:bodyPr/>
        <a:lstStyle/>
        <a:p>
          <a:endParaRPr lang="zh-CN" altLang="en-US"/>
        </a:p>
      </dgm:t>
    </dgm:pt>
    <dgm:pt modelId="{187CBAED-0C51-4BFA-A055-A475BD0F2CF2}" type="pres">
      <dgm:prSet presAssocID="{B8479D29-C2A4-448F-A4BB-BCDEC41717D0}" presName="rootComposite" presStyleCnt="0"/>
      <dgm:spPr/>
      <dgm:t>
        <a:bodyPr/>
        <a:lstStyle/>
        <a:p>
          <a:endParaRPr lang="zh-CN" altLang="en-US"/>
        </a:p>
      </dgm:t>
    </dgm:pt>
    <dgm:pt modelId="{1E5944E7-35CA-40E6-8B40-3FF123BB0BBB}" type="pres">
      <dgm:prSet presAssocID="{B8479D29-C2A4-448F-A4BB-BCDEC41717D0}" presName="rootText" presStyleLbl="node3" presStyleIdx="1" presStyleCnt="6">
        <dgm:presLayoutVars>
          <dgm:chPref val="3"/>
        </dgm:presLayoutVars>
      </dgm:prSet>
      <dgm:spPr/>
      <dgm:t>
        <a:bodyPr/>
        <a:lstStyle/>
        <a:p>
          <a:endParaRPr lang="zh-CN" altLang="en-US"/>
        </a:p>
      </dgm:t>
    </dgm:pt>
    <dgm:pt modelId="{E801C99C-4F45-45B3-9A63-3C08564C447A}" type="pres">
      <dgm:prSet presAssocID="{B8479D29-C2A4-448F-A4BB-BCDEC41717D0}" presName="rootConnector" presStyleLbl="node3" presStyleIdx="1" presStyleCnt="6"/>
      <dgm:spPr/>
      <dgm:t>
        <a:bodyPr/>
        <a:lstStyle/>
        <a:p>
          <a:endParaRPr lang="zh-CN" altLang="en-US"/>
        </a:p>
      </dgm:t>
    </dgm:pt>
    <dgm:pt modelId="{5079D6F4-1DEB-4EF6-9D10-34039CCC4905}" type="pres">
      <dgm:prSet presAssocID="{B8479D29-C2A4-448F-A4BB-BCDEC41717D0}" presName="hierChild4" presStyleCnt="0"/>
      <dgm:spPr/>
      <dgm:t>
        <a:bodyPr/>
        <a:lstStyle/>
        <a:p>
          <a:endParaRPr lang="zh-CN" altLang="en-US"/>
        </a:p>
      </dgm:t>
    </dgm:pt>
    <dgm:pt modelId="{1159C340-3FD7-4107-867C-964D0BB01585}" type="pres">
      <dgm:prSet presAssocID="{B8479D29-C2A4-448F-A4BB-BCDEC41717D0}" presName="hierChild5" presStyleCnt="0"/>
      <dgm:spPr/>
      <dgm:t>
        <a:bodyPr/>
        <a:lstStyle/>
        <a:p>
          <a:endParaRPr lang="zh-CN" altLang="en-US"/>
        </a:p>
      </dgm:t>
    </dgm:pt>
    <dgm:pt modelId="{2F841FBD-3FCE-4155-AA9C-CDB45311E53A}" type="pres">
      <dgm:prSet presAssocID="{7B7566A1-5D0C-4186-8383-1466D644B6E4}" presName="Name64" presStyleLbl="parChTrans1D3" presStyleIdx="2" presStyleCnt="6"/>
      <dgm:spPr/>
      <dgm:t>
        <a:bodyPr/>
        <a:lstStyle/>
        <a:p>
          <a:endParaRPr lang="zh-CN" altLang="en-US"/>
        </a:p>
      </dgm:t>
    </dgm:pt>
    <dgm:pt modelId="{62571F35-3F36-4B53-9705-6E9EEBB25317}" type="pres">
      <dgm:prSet presAssocID="{3EFFC9A3-EEB7-407B-8C0F-071D42CD10DA}" presName="hierRoot2" presStyleCnt="0">
        <dgm:presLayoutVars>
          <dgm:hierBranch val="init"/>
        </dgm:presLayoutVars>
      </dgm:prSet>
      <dgm:spPr/>
      <dgm:t>
        <a:bodyPr/>
        <a:lstStyle/>
        <a:p>
          <a:endParaRPr lang="zh-CN" altLang="en-US"/>
        </a:p>
      </dgm:t>
    </dgm:pt>
    <dgm:pt modelId="{F6A559CC-1406-4BEF-918E-07B347EA9172}" type="pres">
      <dgm:prSet presAssocID="{3EFFC9A3-EEB7-407B-8C0F-071D42CD10DA}" presName="rootComposite" presStyleCnt="0"/>
      <dgm:spPr/>
      <dgm:t>
        <a:bodyPr/>
        <a:lstStyle/>
        <a:p>
          <a:endParaRPr lang="zh-CN" altLang="en-US"/>
        </a:p>
      </dgm:t>
    </dgm:pt>
    <dgm:pt modelId="{8DC79B3E-119E-490D-A96A-251441622E03}" type="pres">
      <dgm:prSet presAssocID="{3EFFC9A3-EEB7-407B-8C0F-071D42CD10DA}" presName="rootText" presStyleLbl="node3" presStyleIdx="2" presStyleCnt="6">
        <dgm:presLayoutVars>
          <dgm:chPref val="3"/>
        </dgm:presLayoutVars>
      </dgm:prSet>
      <dgm:spPr/>
      <dgm:t>
        <a:bodyPr/>
        <a:lstStyle/>
        <a:p>
          <a:endParaRPr lang="zh-CN" altLang="en-US"/>
        </a:p>
      </dgm:t>
    </dgm:pt>
    <dgm:pt modelId="{8AD3A3A2-02E0-4335-A50C-98EBA5190C1E}" type="pres">
      <dgm:prSet presAssocID="{3EFFC9A3-EEB7-407B-8C0F-071D42CD10DA}" presName="rootConnector" presStyleLbl="node3" presStyleIdx="2" presStyleCnt="6"/>
      <dgm:spPr/>
      <dgm:t>
        <a:bodyPr/>
        <a:lstStyle/>
        <a:p>
          <a:endParaRPr lang="zh-CN" altLang="en-US"/>
        </a:p>
      </dgm:t>
    </dgm:pt>
    <dgm:pt modelId="{BB9BB7CC-1095-4278-AB4B-8833D7300007}" type="pres">
      <dgm:prSet presAssocID="{3EFFC9A3-EEB7-407B-8C0F-071D42CD10DA}" presName="hierChild4" presStyleCnt="0"/>
      <dgm:spPr/>
      <dgm:t>
        <a:bodyPr/>
        <a:lstStyle/>
        <a:p>
          <a:endParaRPr lang="zh-CN" altLang="en-US"/>
        </a:p>
      </dgm:t>
    </dgm:pt>
    <dgm:pt modelId="{1E9FA44A-C367-44A8-82CE-70C62B79DCC5}" type="pres">
      <dgm:prSet presAssocID="{3EFFC9A3-EEB7-407B-8C0F-071D42CD10DA}" presName="hierChild5" presStyleCnt="0"/>
      <dgm:spPr/>
      <dgm:t>
        <a:bodyPr/>
        <a:lstStyle/>
        <a:p>
          <a:endParaRPr lang="zh-CN" altLang="en-US"/>
        </a:p>
      </dgm:t>
    </dgm:pt>
    <dgm:pt modelId="{4793CEFD-E05D-48CC-A585-18C6A4DD1755}" type="pres">
      <dgm:prSet presAssocID="{4854CD7B-9BF2-4865-8AB7-2566C161BE40}" presName="hierChild5" presStyleCnt="0"/>
      <dgm:spPr/>
      <dgm:t>
        <a:bodyPr/>
        <a:lstStyle/>
        <a:p>
          <a:endParaRPr lang="zh-CN" altLang="en-US"/>
        </a:p>
      </dgm:t>
    </dgm:pt>
    <dgm:pt modelId="{117FF499-C540-4645-A827-0D29CBBDE974}" type="pres">
      <dgm:prSet presAssocID="{E6DE954A-3566-4C7D-AE64-F23BC952CAE8}" presName="Name64" presStyleLbl="parChTrans1D2" presStyleIdx="1" presStyleCnt="2"/>
      <dgm:spPr/>
      <dgm:t>
        <a:bodyPr/>
        <a:lstStyle/>
        <a:p>
          <a:endParaRPr lang="zh-CN" altLang="en-US"/>
        </a:p>
      </dgm:t>
    </dgm:pt>
    <dgm:pt modelId="{37EE589B-B340-48CB-B2C6-CD0B262D9E92}" type="pres">
      <dgm:prSet presAssocID="{09A70EC3-8D3B-422C-8707-692BC75D1C05}" presName="hierRoot2" presStyleCnt="0">
        <dgm:presLayoutVars>
          <dgm:hierBranch val="init"/>
        </dgm:presLayoutVars>
      </dgm:prSet>
      <dgm:spPr/>
      <dgm:t>
        <a:bodyPr/>
        <a:lstStyle/>
        <a:p>
          <a:endParaRPr lang="zh-CN" altLang="en-US"/>
        </a:p>
      </dgm:t>
    </dgm:pt>
    <dgm:pt modelId="{8FB540DD-663D-4BC2-8CDC-51980DCEB52F}" type="pres">
      <dgm:prSet presAssocID="{09A70EC3-8D3B-422C-8707-692BC75D1C05}" presName="rootComposite" presStyleCnt="0"/>
      <dgm:spPr/>
      <dgm:t>
        <a:bodyPr/>
        <a:lstStyle/>
        <a:p>
          <a:endParaRPr lang="zh-CN" altLang="en-US"/>
        </a:p>
      </dgm:t>
    </dgm:pt>
    <dgm:pt modelId="{2E67A8A4-D578-4AC8-BAB6-4A2C278C8BD7}" type="pres">
      <dgm:prSet presAssocID="{09A70EC3-8D3B-422C-8707-692BC75D1C05}" presName="rootText" presStyleLbl="node2" presStyleIdx="1" presStyleCnt="2">
        <dgm:presLayoutVars>
          <dgm:chPref val="3"/>
        </dgm:presLayoutVars>
      </dgm:prSet>
      <dgm:spPr/>
      <dgm:t>
        <a:bodyPr/>
        <a:lstStyle/>
        <a:p>
          <a:endParaRPr lang="zh-CN" altLang="en-US"/>
        </a:p>
      </dgm:t>
    </dgm:pt>
    <dgm:pt modelId="{287A41DF-8098-4937-BAF3-D8EE930B69EE}" type="pres">
      <dgm:prSet presAssocID="{09A70EC3-8D3B-422C-8707-692BC75D1C05}" presName="rootConnector" presStyleLbl="node2" presStyleIdx="1" presStyleCnt="2"/>
      <dgm:spPr/>
      <dgm:t>
        <a:bodyPr/>
        <a:lstStyle/>
        <a:p>
          <a:endParaRPr lang="zh-CN" altLang="en-US"/>
        </a:p>
      </dgm:t>
    </dgm:pt>
    <dgm:pt modelId="{84CAF7C2-F84B-45E9-B9D1-C433986A02DD}" type="pres">
      <dgm:prSet presAssocID="{09A70EC3-8D3B-422C-8707-692BC75D1C05}" presName="hierChild4" presStyleCnt="0"/>
      <dgm:spPr/>
      <dgm:t>
        <a:bodyPr/>
        <a:lstStyle/>
        <a:p>
          <a:endParaRPr lang="zh-CN" altLang="en-US"/>
        </a:p>
      </dgm:t>
    </dgm:pt>
    <dgm:pt modelId="{42915F1C-8D74-476E-B118-2BD101DE3400}" type="pres">
      <dgm:prSet presAssocID="{5602B58F-FAD5-4392-A4DF-0F7B74F85EF2}" presName="Name64" presStyleLbl="parChTrans1D3" presStyleIdx="3" presStyleCnt="6"/>
      <dgm:spPr/>
      <dgm:t>
        <a:bodyPr/>
        <a:lstStyle/>
        <a:p>
          <a:endParaRPr lang="zh-CN" altLang="en-US"/>
        </a:p>
      </dgm:t>
    </dgm:pt>
    <dgm:pt modelId="{F0A39C39-8441-4106-9ADA-20C6217D5BEB}" type="pres">
      <dgm:prSet presAssocID="{5EDB8EF9-AF45-4400-BD7E-7891FC80C85A}" presName="hierRoot2" presStyleCnt="0">
        <dgm:presLayoutVars>
          <dgm:hierBranch val="init"/>
        </dgm:presLayoutVars>
      </dgm:prSet>
      <dgm:spPr/>
      <dgm:t>
        <a:bodyPr/>
        <a:lstStyle/>
        <a:p>
          <a:endParaRPr lang="zh-CN" altLang="en-US"/>
        </a:p>
      </dgm:t>
    </dgm:pt>
    <dgm:pt modelId="{A6326B5C-9777-4534-9162-0862F1EA8678}" type="pres">
      <dgm:prSet presAssocID="{5EDB8EF9-AF45-4400-BD7E-7891FC80C85A}" presName="rootComposite" presStyleCnt="0"/>
      <dgm:spPr/>
      <dgm:t>
        <a:bodyPr/>
        <a:lstStyle/>
        <a:p>
          <a:endParaRPr lang="zh-CN" altLang="en-US"/>
        </a:p>
      </dgm:t>
    </dgm:pt>
    <dgm:pt modelId="{57A7371B-489B-4ADC-B31A-826540F8E230}" type="pres">
      <dgm:prSet presAssocID="{5EDB8EF9-AF45-4400-BD7E-7891FC80C85A}" presName="rootText" presStyleLbl="node3" presStyleIdx="3" presStyleCnt="6">
        <dgm:presLayoutVars>
          <dgm:chPref val="3"/>
        </dgm:presLayoutVars>
      </dgm:prSet>
      <dgm:spPr/>
      <dgm:t>
        <a:bodyPr/>
        <a:lstStyle/>
        <a:p>
          <a:endParaRPr lang="zh-CN" altLang="en-US"/>
        </a:p>
      </dgm:t>
    </dgm:pt>
    <dgm:pt modelId="{8A98D1E9-AD60-4B1C-A131-817BD8F898E9}" type="pres">
      <dgm:prSet presAssocID="{5EDB8EF9-AF45-4400-BD7E-7891FC80C85A}" presName="rootConnector" presStyleLbl="node3" presStyleIdx="3" presStyleCnt="6"/>
      <dgm:spPr/>
      <dgm:t>
        <a:bodyPr/>
        <a:lstStyle/>
        <a:p>
          <a:endParaRPr lang="zh-CN" altLang="en-US"/>
        </a:p>
      </dgm:t>
    </dgm:pt>
    <dgm:pt modelId="{5D333E95-1203-4D8D-8CEA-1D0AFB4D03D8}" type="pres">
      <dgm:prSet presAssocID="{5EDB8EF9-AF45-4400-BD7E-7891FC80C85A}" presName="hierChild4" presStyleCnt="0"/>
      <dgm:spPr/>
      <dgm:t>
        <a:bodyPr/>
        <a:lstStyle/>
        <a:p>
          <a:endParaRPr lang="zh-CN" altLang="en-US"/>
        </a:p>
      </dgm:t>
    </dgm:pt>
    <dgm:pt modelId="{202B4AC8-164D-42D1-9213-798823011C30}" type="pres">
      <dgm:prSet presAssocID="{5EDB8EF9-AF45-4400-BD7E-7891FC80C85A}" presName="hierChild5" presStyleCnt="0"/>
      <dgm:spPr/>
      <dgm:t>
        <a:bodyPr/>
        <a:lstStyle/>
        <a:p>
          <a:endParaRPr lang="zh-CN" altLang="en-US"/>
        </a:p>
      </dgm:t>
    </dgm:pt>
    <dgm:pt modelId="{0E96E7EB-480C-4FFC-B309-4DFCBC343F9C}" type="pres">
      <dgm:prSet presAssocID="{E224E329-2EA6-4C0F-93F7-FFD1498FE923}" presName="Name64" presStyleLbl="parChTrans1D3" presStyleIdx="4" presStyleCnt="6"/>
      <dgm:spPr/>
      <dgm:t>
        <a:bodyPr/>
        <a:lstStyle/>
        <a:p>
          <a:endParaRPr lang="zh-CN" altLang="en-US"/>
        </a:p>
      </dgm:t>
    </dgm:pt>
    <dgm:pt modelId="{E5AE6079-2C46-42B9-BC54-BA82EFFF5892}" type="pres">
      <dgm:prSet presAssocID="{59C6E0AB-D710-44B0-BD8E-E28EAC067EA5}" presName="hierRoot2" presStyleCnt="0">
        <dgm:presLayoutVars>
          <dgm:hierBranch val="init"/>
        </dgm:presLayoutVars>
      </dgm:prSet>
      <dgm:spPr/>
      <dgm:t>
        <a:bodyPr/>
        <a:lstStyle/>
        <a:p>
          <a:endParaRPr lang="zh-CN" altLang="en-US"/>
        </a:p>
      </dgm:t>
    </dgm:pt>
    <dgm:pt modelId="{5BE1C3F1-E758-46BF-BCF0-EE7593FF6C9E}" type="pres">
      <dgm:prSet presAssocID="{59C6E0AB-D710-44B0-BD8E-E28EAC067EA5}" presName="rootComposite" presStyleCnt="0"/>
      <dgm:spPr/>
      <dgm:t>
        <a:bodyPr/>
        <a:lstStyle/>
        <a:p>
          <a:endParaRPr lang="zh-CN" altLang="en-US"/>
        </a:p>
      </dgm:t>
    </dgm:pt>
    <dgm:pt modelId="{560283A2-B97D-4197-8BEC-28A1F77D57E1}" type="pres">
      <dgm:prSet presAssocID="{59C6E0AB-D710-44B0-BD8E-E28EAC067EA5}" presName="rootText" presStyleLbl="node3" presStyleIdx="4" presStyleCnt="6">
        <dgm:presLayoutVars>
          <dgm:chPref val="3"/>
        </dgm:presLayoutVars>
      </dgm:prSet>
      <dgm:spPr/>
      <dgm:t>
        <a:bodyPr/>
        <a:lstStyle/>
        <a:p>
          <a:endParaRPr lang="zh-CN" altLang="en-US"/>
        </a:p>
      </dgm:t>
    </dgm:pt>
    <dgm:pt modelId="{05DC3623-A872-449C-B0E7-56B0FE410529}" type="pres">
      <dgm:prSet presAssocID="{59C6E0AB-D710-44B0-BD8E-E28EAC067EA5}" presName="rootConnector" presStyleLbl="node3" presStyleIdx="4" presStyleCnt="6"/>
      <dgm:spPr/>
      <dgm:t>
        <a:bodyPr/>
        <a:lstStyle/>
        <a:p>
          <a:endParaRPr lang="zh-CN" altLang="en-US"/>
        </a:p>
      </dgm:t>
    </dgm:pt>
    <dgm:pt modelId="{82F025E2-F6AE-4F88-AF08-EBCDBB7C0617}" type="pres">
      <dgm:prSet presAssocID="{59C6E0AB-D710-44B0-BD8E-E28EAC067EA5}" presName="hierChild4" presStyleCnt="0"/>
      <dgm:spPr/>
      <dgm:t>
        <a:bodyPr/>
        <a:lstStyle/>
        <a:p>
          <a:endParaRPr lang="zh-CN" altLang="en-US"/>
        </a:p>
      </dgm:t>
    </dgm:pt>
    <dgm:pt modelId="{2F732D5D-2884-4C5C-A9C6-CE93FEFCF133}" type="pres">
      <dgm:prSet presAssocID="{59C6E0AB-D710-44B0-BD8E-E28EAC067EA5}" presName="hierChild5" presStyleCnt="0"/>
      <dgm:spPr/>
      <dgm:t>
        <a:bodyPr/>
        <a:lstStyle/>
        <a:p>
          <a:endParaRPr lang="zh-CN" altLang="en-US"/>
        </a:p>
      </dgm:t>
    </dgm:pt>
    <dgm:pt modelId="{595A22CF-FA45-41E4-896E-0804B8C1027E}" type="pres">
      <dgm:prSet presAssocID="{F4DB2D77-8610-4005-B7C8-F2B9B7FFF978}" presName="Name64" presStyleLbl="parChTrans1D3" presStyleIdx="5" presStyleCnt="6"/>
      <dgm:spPr/>
      <dgm:t>
        <a:bodyPr/>
        <a:lstStyle/>
        <a:p>
          <a:endParaRPr lang="zh-CN" altLang="en-US"/>
        </a:p>
      </dgm:t>
    </dgm:pt>
    <dgm:pt modelId="{E43F6AF7-EF90-4BA8-9B49-DFCA3125F1DC}" type="pres">
      <dgm:prSet presAssocID="{E9703AA9-5FFD-4B29-BB64-28F9B16FE90F}" presName="hierRoot2" presStyleCnt="0">
        <dgm:presLayoutVars>
          <dgm:hierBranch val="init"/>
        </dgm:presLayoutVars>
      </dgm:prSet>
      <dgm:spPr/>
      <dgm:t>
        <a:bodyPr/>
        <a:lstStyle/>
        <a:p>
          <a:endParaRPr lang="zh-CN" altLang="en-US"/>
        </a:p>
      </dgm:t>
    </dgm:pt>
    <dgm:pt modelId="{CC82216F-F4B9-413D-8E42-AA435C097C60}" type="pres">
      <dgm:prSet presAssocID="{E9703AA9-5FFD-4B29-BB64-28F9B16FE90F}" presName="rootComposite" presStyleCnt="0"/>
      <dgm:spPr/>
      <dgm:t>
        <a:bodyPr/>
        <a:lstStyle/>
        <a:p>
          <a:endParaRPr lang="zh-CN" altLang="en-US"/>
        </a:p>
      </dgm:t>
    </dgm:pt>
    <dgm:pt modelId="{280DD7A8-7987-4724-BE02-43CE3FFC2521}" type="pres">
      <dgm:prSet presAssocID="{E9703AA9-5FFD-4B29-BB64-28F9B16FE90F}" presName="rootText" presStyleLbl="node3" presStyleIdx="5" presStyleCnt="6">
        <dgm:presLayoutVars>
          <dgm:chPref val="3"/>
        </dgm:presLayoutVars>
      </dgm:prSet>
      <dgm:spPr/>
      <dgm:t>
        <a:bodyPr/>
        <a:lstStyle/>
        <a:p>
          <a:endParaRPr lang="zh-CN" altLang="en-US"/>
        </a:p>
      </dgm:t>
    </dgm:pt>
    <dgm:pt modelId="{6E936B17-FA13-4330-8618-1695138B9A87}" type="pres">
      <dgm:prSet presAssocID="{E9703AA9-5FFD-4B29-BB64-28F9B16FE90F}" presName="rootConnector" presStyleLbl="node3" presStyleIdx="5" presStyleCnt="6"/>
      <dgm:spPr/>
      <dgm:t>
        <a:bodyPr/>
        <a:lstStyle/>
        <a:p>
          <a:endParaRPr lang="zh-CN" altLang="en-US"/>
        </a:p>
      </dgm:t>
    </dgm:pt>
    <dgm:pt modelId="{66EB9CC2-A0F9-418B-A01A-C340A4FAF6E1}" type="pres">
      <dgm:prSet presAssocID="{E9703AA9-5FFD-4B29-BB64-28F9B16FE90F}" presName="hierChild4" presStyleCnt="0"/>
      <dgm:spPr/>
      <dgm:t>
        <a:bodyPr/>
        <a:lstStyle/>
        <a:p>
          <a:endParaRPr lang="zh-CN" altLang="en-US"/>
        </a:p>
      </dgm:t>
    </dgm:pt>
    <dgm:pt modelId="{FC74D9A2-2D32-4517-B0CC-6BFF085AAFB6}" type="pres">
      <dgm:prSet presAssocID="{E9703AA9-5FFD-4B29-BB64-28F9B16FE90F}" presName="hierChild5" presStyleCnt="0"/>
      <dgm:spPr/>
      <dgm:t>
        <a:bodyPr/>
        <a:lstStyle/>
        <a:p>
          <a:endParaRPr lang="zh-CN" altLang="en-US"/>
        </a:p>
      </dgm:t>
    </dgm:pt>
    <dgm:pt modelId="{670EDBDF-E1E9-49C0-8D41-E4119304A190}" type="pres">
      <dgm:prSet presAssocID="{09A70EC3-8D3B-422C-8707-692BC75D1C05}" presName="hierChild5" presStyleCnt="0"/>
      <dgm:spPr/>
      <dgm:t>
        <a:bodyPr/>
        <a:lstStyle/>
        <a:p>
          <a:endParaRPr lang="zh-CN" altLang="en-US"/>
        </a:p>
      </dgm:t>
    </dgm:pt>
    <dgm:pt modelId="{581F253D-F1E0-4613-B4A2-88B8A2223378}" type="pres">
      <dgm:prSet presAssocID="{41C3A9C8-E0C8-4ACC-94DD-89D71EAD0080}" presName="hierChild3" presStyleCnt="0"/>
      <dgm:spPr/>
      <dgm:t>
        <a:bodyPr/>
        <a:lstStyle/>
        <a:p>
          <a:endParaRPr lang="zh-CN" altLang="en-US"/>
        </a:p>
      </dgm:t>
    </dgm:pt>
  </dgm:ptLst>
  <dgm:cxnLst>
    <dgm:cxn modelId="{A5970CDC-B5FA-426F-88F2-F3B278EAAC59}" srcId="{4854CD7B-9BF2-4865-8AB7-2566C161BE40}" destId="{3EFFC9A3-EEB7-407B-8C0F-071D42CD10DA}" srcOrd="2" destOrd="0" parTransId="{7B7566A1-5D0C-4186-8383-1466D644B6E4}" sibTransId="{4C079CEF-3342-4D12-AA6F-80C47EC47DFC}"/>
    <dgm:cxn modelId="{18C61473-D0A0-4AB9-9611-78BF5A57D2DB}" type="presOf" srcId="{F4DB2D77-8610-4005-B7C8-F2B9B7FFF978}" destId="{595A22CF-FA45-41E4-896E-0804B8C1027E}" srcOrd="0" destOrd="0" presId="urn:microsoft.com/office/officeart/2009/3/layout/HorizontalOrganizationChart"/>
    <dgm:cxn modelId="{8F08C3C2-7637-42C6-AC87-3E6F92DCFD0A}" srcId="{4A094ED0-15E4-44F2-B7F4-925B11A72C90}" destId="{41C3A9C8-E0C8-4ACC-94DD-89D71EAD0080}" srcOrd="0" destOrd="0" parTransId="{A554C72D-977B-46FF-A306-28CCD24B71A6}" sibTransId="{E0EA58D1-9D90-4DFE-94E1-9D0E1D3D653A}"/>
    <dgm:cxn modelId="{55493AC8-7F86-4B43-9B08-48DA4CB129DF}" srcId="{41C3A9C8-E0C8-4ACC-94DD-89D71EAD0080}" destId="{4854CD7B-9BF2-4865-8AB7-2566C161BE40}" srcOrd="0" destOrd="0" parTransId="{33FB909F-B35B-441F-8E4A-16BBEAF3C289}" sibTransId="{17C346A1-00B1-4E8D-ABC2-3EC0FDA54EC6}"/>
    <dgm:cxn modelId="{9B8F5FA6-B05B-49D3-849E-83DC483B159F}" type="presOf" srcId="{33FB909F-B35B-441F-8E4A-16BBEAF3C289}" destId="{9ACCC3A0-6C85-4A7D-A057-F1438505751D}" srcOrd="0" destOrd="0" presId="urn:microsoft.com/office/officeart/2009/3/layout/HorizontalOrganizationChart"/>
    <dgm:cxn modelId="{A1FB3361-2E65-4FBB-A570-D136B9088D34}" type="presOf" srcId="{B8479D29-C2A4-448F-A4BB-BCDEC41717D0}" destId="{1E5944E7-35CA-40E6-8B40-3FF123BB0BBB}" srcOrd="0" destOrd="0" presId="urn:microsoft.com/office/officeart/2009/3/layout/HorizontalOrganizationChart"/>
    <dgm:cxn modelId="{A160F6B7-93C0-4025-A44D-756C554758D5}" type="presOf" srcId="{5602B58F-FAD5-4392-A4DF-0F7B74F85EF2}" destId="{42915F1C-8D74-476E-B118-2BD101DE3400}" srcOrd="0" destOrd="0" presId="urn:microsoft.com/office/officeart/2009/3/layout/HorizontalOrganizationChart"/>
    <dgm:cxn modelId="{E6B294D2-A188-4B73-B707-5E3BDC522FF3}" type="presOf" srcId="{09A70EC3-8D3B-422C-8707-692BC75D1C05}" destId="{287A41DF-8098-4937-BAF3-D8EE930B69EE}" srcOrd="1" destOrd="0" presId="urn:microsoft.com/office/officeart/2009/3/layout/HorizontalOrganizationChart"/>
    <dgm:cxn modelId="{48DA802A-5339-4814-896B-92A39EE7D00F}" type="presOf" srcId="{E6DE954A-3566-4C7D-AE64-F23BC952CAE8}" destId="{117FF499-C540-4645-A827-0D29CBBDE974}" srcOrd="0" destOrd="0" presId="urn:microsoft.com/office/officeart/2009/3/layout/HorizontalOrganizationChart"/>
    <dgm:cxn modelId="{C30194A1-7906-464F-82DD-5EC8C8C276C6}" type="presOf" srcId="{5EDB8EF9-AF45-4400-BD7E-7891FC80C85A}" destId="{57A7371B-489B-4ADC-B31A-826540F8E230}" srcOrd="0" destOrd="0" presId="urn:microsoft.com/office/officeart/2009/3/layout/HorizontalOrganizationChart"/>
    <dgm:cxn modelId="{3AF5C35A-4727-4D2A-87FE-EBBA873FFDBA}" type="presOf" srcId="{A6DDBA05-A9F7-4817-86DB-0ECA5AAC3048}" destId="{71AA7B9E-F688-4268-B526-94F94C38ADFB}" srcOrd="0" destOrd="0" presId="urn:microsoft.com/office/officeart/2009/3/layout/HorizontalOrganizationChart"/>
    <dgm:cxn modelId="{792F4909-E6F5-4F0D-B2B0-71107CA7A2BD}" type="presOf" srcId="{59C6E0AB-D710-44B0-BD8E-E28EAC067EA5}" destId="{05DC3623-A872-449C-B0E7-56B0FE410529}" srcOrd="1" destOrd="0" presId="urn:microsoft.com/office/officeart/2009/3/layout/HorizontalOrganizationChart"/>
    <dgm:cxn modelId="{9BD17FED-F1BD-4B0E-8CB3-4B3A05FC7C8A}" type="presOf" srcId="{B8479D29-C2A4-448F-A4BB-BCDEC41717D0}" destId="{E801C99C-4F45-45B3-9A63-3C08564C447A}" srcOrd="1" destOrd="0" presId="urn:microsoft.com/office/officeart/2009/3/layout/HorizontalOrganizationChart"/>
    <dgm:cxn modelId="{CE04B408-9C02-47D5-A8C0-7F60066811A7}" type="presOf" srcId="{4854CD7B-9BF2-4865-8AB7-2566C161BE40}" destId="{D595EDB9-9C19-4124-8A0C-FB0FFA75A5FE}" srcOrd="0" destOrd="0" presId="urn:microsoft.com/office/officeart/2009/3/layout/HorizontalOrganizationChart"/>
    <dgm:cxn modelId="{B84CDC99-D502-4251-A620-61F79F5EEDBA}" type="presOf" srcId="{4A094ED0-15E4-44F2-B7F4-925B11A72C90}" destId="{2CC7FB07-75C2-4AB3-8919-8D8D27DC34C1}" srcOrd="0" destOrd="0" presId="urn:microsoft.com/office/officeart/2009/3/layout/HorizontalOrganizationChart"/>
    <dgm:cxn modelId="{E1F78115-DED0-4405-955D-C6B4583B2373}" srcId="{09A70EC3-8D3B-422C-8707-692BC75D1C05}" destId="{5EDB8EF9-AF45-4400-BD7E-7891FC80C85A}" srcOrd="0" destOrd="0" parTransId="{5602B58F-FAD5-4392-A4DF-0F7B74F85EF2}" sibTransId="{93D18F95-4585-4104-99CD-49EB8D77034B}"/>
    <dgm:cxn modelId="{5C53015D-ABBC-4A51-8642-8EDD596713D6}" type="presOf" srcId="{A6DDBA05-A9F7-4817-86DB-0ECA5AAC3048}" destId="{99208211-D8E6-43DA-B538-C8F23E9B93FE}" srcOrd="1" destOrd="0" presId="urn:microsoft.com/office/officeart/2009/3/layout/HorizontalOrganizationChart"/>
    <dgm:cxn modelId="{E26F0394-87C6-4D63-AF97-DD2B048461D8}" type="presOf" srcId="{E9703AA9-5FFD-4B29-BB64-28F9B16FE90F}" destId="{6E936B17-FA13-4330-8618-1695138B9A87}" srcOrd="1" destOrd="0" presId="urn:microsoft.com/office/officeart/2009/3/layout/HorizontalOrganizationChart"/>
    <dgm:cxn modelId="{33AA3F7A-7BC6-4B42-9B10-F72264787B5F}" type="presOf" srcId="{4854CD7B-9BF2-4865-8AB7-2566C161BE40}" destId="{40DD16EF-65BE-436E-B3B6-B3A24A2D1550}" srcOrd="1" destOrd="0" presId="urn:microsoft.com/office/officeart/2009/3/layout/HorizontalOrganizationChart"/>
    <dgm:cxn modelId="{580D1B93-974F-4057-803D-7C666C374DF8}" type="presOf" srcId="{3EFFC9A3-EEB7-407B-8C0F-071D42CD10DA}" destId="{8DC79B3E-119E-490D-A96A-251441622E03}" srcOrd="0" destOrd="0" presId="urn:microsoft.com/office/officeart/2009/3/layout/HorizontalOrganizationChart"/>
    <dgm:cxn modelId="{E88E0009-6571-4614-960F-67562F2022D7}" type="presOf" srcId="{5EDB8EF9-AF45-4400-BD7E-7891FC80C85A}" destId="{8A98D1E9-AD60-4B1C-A131-817BD8F898E9}" srcOrd="1" destOrd="0" presId="urn:microsoft.com/office/officeart/2009/3/layout/HorizontalOrganizationChart"/>
    <dgm:cxn modelId="{FAE11791-FAB6-4B4C-83B8-54B4D497F477}" type="presOf" srcId="{41C3A9C8-E0C8-4ACC-94DD-89D71EAD0080}" destId="{AC695178-ACA2-440C-B391-8E4B6FAB9820}" srcOrd="1" destOrd="0" presId="urn:microsoft.com/office/officeart/2009/3/layout/HorizontalOrganizationChart"/>
    <dgm:cxn modelId="{EBF42D47-493E-4F47-A879-D9B335333224}" srcId="{4854CD7B-9BF2-4865-8AB7-2566C161BE40}" destId="{B8479D29-C2A4-448F-A4BB-BCDEC41717D0}" srcOrd="1" destOrd="0" parTransId="{94D4F8CA-684D-4131-AD1F-755D58F5B34E}" sibTransId="{FD850ADF-C8CF-44CC-B504-5CCD1D49DD5F}"/>
    <dgm:cxn modelId="{04AB3858-7B5D-46AE-998C-142B07843C9D}" srcId="{4854CD7B-9BF2-4865-8AB7-2566C161BE40}" destId="{A6DDBA05-A9F7-4817-86DB-0ECA5AAC3048}" srcOrd="0" destOrd="0" parTransId="{594E4390-6A3C-41A1-AE3C-F01D61B61B5A}" sibTransId="{3AD1F13C-E32E-4BFE-AB7B-2D92A52DE7AF}"/>
    <dgm:cxn modelId="{7672B3FF-15CB-4440-B619-771EED803099}" srcId="{09A70EC3-8D3B-422C-8707-692BC75D1C05}" destId="{59C6E0AB-D710-44B0-BD8E-E28EAC067EA5}" srcOrd="1" destOrd="0" parTransId="{E224E329-2EA6-4C0F-93F7-FFD1498FE923}" sibTransId="{8C0C19B6-C372-4CA4-86B5-A253CA31C322}"/>
    <dgm:cxn modelId="{64FF9146-7B36-4A58-8392-71C775EADD5D}" type="presOf" srcId="{59C6E0AB-D710-44B0-BD8E-E28EAC067EA5}" destId="{560283A2-B97D-4197-8BEC-28A1F77D57E1}" srcOrd="0" destOrd="0" presId="urn:microsoft.com/office/officeart/2009/3/layout/HorizontalOrganizationChart"/>
    <dgm:cxn modelId="{40BA3B51-239F-4151-9365-527B11134D20}" type="presOf" srcId="{09A70EC3-8D3B-422C-8707-692BC75D1C05}" destId="{2E67A8A4-D578-4AC8-BAB6-4A2C278C8BD7}" srcOrd="0" destOrd="0" presId="urn:microsoft.com/office/officeart/2009/3/layout/HorizontalOrganizationChart"/>
    <dgm:cxn modelId="{28A0B3E8-6027-4EC8-BF69-6DDD1C92A24B}" type="presOf" srcId="{41C3A9C8-E0C8-4ACC-94DD-89D71EAD0080}" destId="{166E397C-9F18-4E4F-B159-5E49CF97F454}" srcOrd="0" destOrd="0" presId="urn:microsoft.com/office/officeart/2009/3/layout/HorizontalOrganizationChart"/>
    <dgm:cxn modelId="{F2C94CB3-FB35-4926-A967-EDC3986074DD}" type="presOf" srcId="{7B7566A1-5D0C-4186-8383-1466D644B6E4}" destId="{2F841FBD-3FCE-4155-AA9C-CDB45311E53A}" srcOrd="0" destOrd="0" presId="urn:microsoft.com/office/officeart/2009/3/layout/HorizontalOrganizationChart"/>
    <dgm:cxn modelId="{473D720E-CCEE-4B07-8D8C-1F87FB3F3388}" type="presOf" srcId="{E224E329-2EA6-4C0F-93F7-FFD1498FE923}" destId="{0E96E7EB-480C-4FFC-B309-4DFCBC343F9C}" srcOrd="0" destOrd="0" presId="urn:microsoft.com/office/officeart/2009/3/layout/HorizontalOrganizationChart"/>
    <dgm:cxn modelId="{2F9DED7A-3E41-4E00-9650-62E791ACCFBF}" srcId="{09A70EC3-8D3B-422C-8707-692BC75D1C05}" destId="{E9703AA9-5FFD-4B29-BB64-28F9B16FE90F}" srcOrd="2" destOrd="0" parTransId="{F4DB2D77-8610-4005-B7C8-F2B9B7FFF978}" sibTransId="{182691A3-652C-4458-9C47-81CF339C6BA2}"/>
    <dgm:cxn modelId="{E46102E9-F90B-4680-A418-2CDB83D004CF}" type="presOf" srcId="{94D4F8CA-684D-4131-AD1F-755D58F5B34E}" destId="{91FDB7D6-09A4-43D5-B783-803A36F2371D}" srcOrd="0" destOrd="0" presId="urn:microsoft.com/office/officeart/2009/3/layout/HorizontalOrganizationChart"/>
    <dgm:cxn modelId="{97E09ECC-7E10-4F5F-A2B4-B89F53B3C4FE}" srcId="{41C3A9C8-E0C8-4ACC-94DD-89D71EAD0080}" destId="{09A70EC3-8D3B-422C-8707-692BC75D1C05}" srcOrd="1" destOrd="0" parTransId="{E6DE954A-3566-4C7D-AE64-F23BC952CAE8}" sibTransId="{F3E2794A-B5FD-44BF-A430-3B450ADFA99F}"/>
    <dgm:cxn modelId="{9BBF1F14-5413-4ECE-B3BE-7EE266F03867}" type="presOf" srcId="{E9703AA9-5FFD-4B29-BB64-28F9B16FE90F}" destId="{280DD7A8-7987-4724-BE02-43CE3FFC2521}" srcOrd="0" destOrd="0" presId="urn:microsoft.com/office/officeart/2009/3/layout/HorizontalOrganizationChart"/>
    <dgm:cxn modelId="{2455B0B9-FDBE-4260-B948-36F769EE128B}" type="presOf" srcId="{3EFFC9A3-EEB7-407B-8C0F-071D42CD10DA}" destId="{8AD3A3A2-02E0-4335-A50C-98EBA5190C1E}" srcOrd="1" destOrd="0" presId="urn:microsoft.com/office/officeart/2009/3/layout/HorizontalOrganizationChart"/>
    <dgm:cxn modelId="{1A5951EA-2CA9-4AA6-9AE5-CBD2E4DB7494}" type="presOf" srcId="{594E4390-6A3C-41A1-AE3C-F01D61B61B5A}" destId="{BE01A3D0-F9B4-48FD-A1E4-CF065A7F70BD}" srcOrd="0" destOrd="0" presId="urn:microsoft.com/office/officeart/2009/3/layout/HorizontalOrganizationChart"/>
    <dgm:cxn modelId="{2F82060A-8599-4B41-ABC9-2E4E945146E8}" type="presParOf" srcId="{2CC7FB07-75C2-4AB3-8919-8D8D27DC34C1}" destId="{BD7B8003-6836-42AA-AD6E-E3171976C7F1}" srcOrd="0" destOrd="0" presId="urn:microsoft.com/office/officeart/2009/3/layout/HorizontalOrganizationChart"/>
    <dgm:cxn modelId="{243BA1CC-068D-41DA-A23D-1F46C8C822C7}" type="presParOf" srcId="{BD7B8003-6836-42AA-AD6E-E3171976C7F1}" destId="{EF9105CB-0772-4ED9-9817-66CAACE47260}" srcOrd="0" destOrd="0" presId="urn:microsoft.com/office/officeart/2009/3/layout/HorizontalOrganizationChart"/>
    <dgm:cxn modelId="{17EEA5CA-C254-4657-A874-5DBBD93F2E2A}" type="presParOf" srcId="{EF9105CB-0772-4ED9-9817-66CAACE47260}" destId="{166E397C-9F18-4E4F-B159-5E49CF97F454}" srcOrd="0" destOrd="0" presId="urn:microsoft.com/office/officeart/2009/3/layout/HorizontalOrganizationChart"/>
    <dgm:cxn modelId="{DD84EC61-1357-4B32-8627-47C2FCF97AE3}" type="presParOf" srcId="{EF9105CB-0772-4ED9-9817-66CAACE47260}" destId="{AC695178-ACA2-440C-B391-8E4B6FAB9820}" srcOrd="1" destOrd="0" presId="urn:microsoft.com/office/officeart/2009/3/layout/HorizontalOrganizationChart"/>
    <dgm:cxn modelId="{6C8AA5E1-E551-4952-9726-ACE68A6273CB}" type="presParOf" srcId="{BD7B8003-6836-42AA-AD6E-E3171976C7F1}" destId="{AEF2B056-72A4-4FC1-BBCE-384FB657AB46}" srcOrd="1" destOrd="0" presId="urn:microsoft.com/office/officeart/2009/3/layout/HorizontalOrganizationChart"/>
    <dgm:cxn modelId="{C4B3D5BC-3079-42C8-9B1C-6FAB185656BE}" type="presParOf" srcId="{AEF2B056-72A4-4FC1-BBCE-384FB657AB46}" destId="{9ACCC3A0-6C85-4A7D-A057-F1438505751D}" srcOrd="0" destOrd="0" presId="urn:microsoft.com/office/officeart/2009/3/layout/HorizontalOrganizationChart"/>
    <dgm:cxn modelId="{9D7C8773-F702-4109-AB97-DF5CE73AE5A8}" type="presParOf" srcId="{AEF2B056-72A4-4FC1-BBCE-384FB657AB46}" destId="{62D1190C-CB68-4169-BBBA-7FEC9C4BCC6C}" srcOrd="1" destOrd="0" presId="urn:microsoft.com/office/officeart/2009/3/layout/HorizontalOrganizationChart"/>
    <dgm:cxn modelId="{D44C0567-7F93-4910-82AE-7231CA1ABE63}" type="presParOf" srcId="{62D1190C-CB68-4169-BBBA-7FEC9C4BCC6C}" destId="{5269F7ED-4051-4629-8E18-F2AAD9342970}" srcOrd="0" destOrd="0" presId="urn:microsoft.com/office/officeart/2009/3/layout/HorizontalOrganizationChart"/>
    <dgm:cxn modelId="{D2CCD58D-0082-4431-9727-67F22717EB07}" type="presParOf" srcId="{5269F7ED-4051-4629-8E18-F2AAD9342970}" destId="{D595EDB9-9C19-4124-8A0C-FB0FFA75A5FE}" srcOrd="0" destOrd="0" presId="urn:microsoft.com/office/officeart/2009/3/layout/HorizontalOrganizationChart"/>
    <dgm:cxn modelId="{D61333E3-2261-4A03-8651-F641265F6004}" type="presParOf" srcId="{5269F7ED-4051-4629-8E18-F2AAD9342970}" destId="{40DD16EF-65BE-436E-B3B6-B3A24A2D1550}" srcOrd="1" destOrd="0" presId="urn:microsoft.com/office/officeart/2009/3/layout/HorizontalOrganizationChart"/>
    <dgm:cxn modelId="{484BD28B-4A53-4B4A-AA6F-1B5090C678CE}" type="presParOf" srcId="{62D1190C-CB68-4169-BBBA-7FEC9C4BCC6C}" destId="{DDBA4374-EC42-4D39-987A-D4F2DB6B699D}" srcOrd="1" destOrd="0" presId="urn:microsoft.com/office/officeart/2009/3/layout/HorizontalOrganizationChart"/>
    <dgm:cxn modelId="{5E148D22-E131-4825-9049-3E1C4AE2409A}" type="presParOf" srcId="{DDBA4374-EC42-4D39-987A-D4F2DB6B699D}" destId="{BE01A3D0-F9B4-48FD-A1E4-CF065A7F70BD}" srcOrd="0" destOrd="0" presId="urn:microsoft.com/office/officeart/2009/3/layout/HorizontalOrganizationChart"/>
    <dgm:cxn modelId="{597F0BA5-6541-4302-87ED-2D4F175280DA}" type="presParOf" srcId="{DDBA4374-EC42-4D39-987A-D4F2DB6B699D}" destId="{E004816E-FB06-475F-A5FB-98E64BE68DC6}" srcOrd="1" destOrd="0" presId="urn:microsoft.com/office/officeart/2009/3/layout/HorizontalOrganizationChart"/>
    <dgm:cxn modelId="{711C6385-2A63-47E0-B56E-A617CC7F8584}" type="presParOf" srcId="{E004816E-FB06-475F-A5FB-98E64BE68DC6}" destId="{A2B67C4D-D3CC-42F5-9CD8-A8DF7E06ABA3}" srcOrd="0" destOrd="0" presId="urn:microsoft.com/office/officeart/2009/3/layout/HorizontalOrganizationChart"/>
    <dgm:cxn modelId="{42DD0A76-C540-46C1-B656-BC81F01C4E38}" type="presParOf" srcId="{A2B67C4D-D3CC-42F5-9CD8-A8DF7E06ABA3}" destId="{71AA7B9E-F688-4268-B526-94F94C38ADFB}" srcOrd="0" destOrd="0" presId="urn:microsoft.com/office/officeart/2009/3/layout/HorizontalOrganizationChart"/>
    <dgm:cxn modelId="{363914BD-995E-447D-8F7B-F3D42553D19F}" type="presParOf" srcId="{A2B67C4D-D3CC-42F5-9CD8-A8DF7E06ABA3}" destId="{99208211-D8E6-43DA-B538-C8F23E9B93FE}" srcOrd="1" destOrd="0" presId="urn:microsoft.com/office/officeart/2009/3/layout/HorizontalOrganizationChart"/>
    <dgm:cxn modelId="{DAA64D95-8F0B-47A6-8E0C-E1DCC789E8FA}" type="presParOf" srcId="{E004816E-FB06-475F-A5FB-98E64BE68DC6}" destId="{D49CDBE3-8005-4607-B1ED-988B8D010B78}" srcOrd="1" destOrd="0" presId="urn:microsoft.com/office/officeart/2009/3/layout/HorizontalOrganizationChart"/>
    <dgm:cxn modelId="{7442AFB6-638A-47EE-868B-7B484DE70D2B}" type="presParOf" srcId="{E004816E-FB06-475F-A5FB-98E64BE68DC6}" destId="{0AD40BA5-F00B-4353-9104-E1279277C327}" srcOrd="2" destOrd="0" presId="urn:microsoft.com/office/officeart/2009/3/layout/HorizontalOrganizationChart"/>
    <dgm:cxn modelId="{FAE2DA47-0964-4A7B-AE0D-6B075321CF85}" type="presParOf" srcId="{DDBA4374-EC42-4D39-987A-D4F2DB6B699D}" destId="{91FDB7D6-09A4-43D5-B783-803A36F2371D}" srcOrd="2" destOrd="0" presId="urn:microsoft.com/office/officeart/2009/3/layout/HorizontalOrganizationChart"/>
    <dgm:cxn modelId="{3D2058C8-5731-4C80-840A-613099BB9842}" type="presParOf" srcId="{DDBA4374-EC42-4D39-987A-D4F2DB6B699D}" destId="{D2EE62CA-4E73-46CF-A039-639C78BFFC87}" srcOrd="3" destOrd="0" presId="urn:microsoft.com/office/officeart/2009/3/layout/HorizontalOrganizationChart"/>
    <dgm:cxn modelId="{37A29C15-3BD4-4688-87DC-66ABF078CC6C}" type="presParOf" srcId="{D2EE62CA-4E73-46CF-A039-639C78BFFC87}" destId="{187CBAED-0C51-4BFA-A055-A475BD0F2CF2}" srcOrd="0" destOrd="0" presId="urn:microsoft.com/office/officeart/2009/3/layout/HorizontalOrganizationChart"/>
    <dgm:cxn modelId="{A95111CA-88DC-4C14-AC81-8F6B88123770}" type="presParOf" srcId="{187CBAED-0C51-4BFA-A055-A475BD0F2CF2}" destId="{1E5944E7-35CA-40E6-8B40-3FF123BB0BBB}" srcOrd="0" destOrd="0" presId="urn:microsoft.com/office/officeart/2009/3/layout/HorizontalOrganizationChart"/>
    <dgm:cxn modelId="{830E0038-446B-40DB-BE11-81DED8FF811A}" type="presParOf" srcId="{187CBAED-0C51-4BFA-A055-A475BD0F2CF2}" destId="{E801C99C-4F45-45B3-9A63-3C08564C447A}" srcOrd="1" destOrd="0" presId="urn:microsoft.com/office/officeart/2009/3/layout/HorizontalOrganizationChart"/>
    <dgm:cxn modelId="{39CB100C-7622-47E8-8A8F-4A97A8C02760}" type="presParOf" srcId="{D2EE62CA-4E73-46CF-A039-639C78BFFC87}" destId="{5079D6F4-1DEB-4EF6-9D10-34039CCC4905}" srcOrd="1" destOrd="0" presId="urn:microsoft.com/office/officeart/2009/3/layout/HorizontalOrganizationChart"/>
    <dgm:cxn modelId="{3C069856-D06E-428A-8D14-E689EE1FF037}" type="presParOf" srcId="{D2EE62CA-4E73-46CF-A039-639C78BFFC87}" destId="{1159C340-3FD7-4107-867C-964D0BB01585}" srcOrd="2" destOrd="0" presId="urn:microsoft.com/office/officeart/2009/3/layout/HorizontalOrganizationChart"/>
    <dgm:cxn modelId="{599D84C8-0871-4A41-B71C-E6AE004E64A1}" type="presParOf" srcId="{DDBA4374-EC42-4D39-987A-D4F2DB6B699D}" destId="{2F841FBD-3FCE-4155-AA9C-CDB45311E53A}" srcOrd="4" destOrd="0" presId="urn:microsoft.com/office/officeart/2009/3/layout/HorizontalOrganizationChart"/>
    <dgm:cxn modelId="{D4C4F746-610B-4682-AB52-08AD136716BD}" type="presParOf" srcId="{DDBA4374-EC42-4D39-987A-D4F2DB6B699D}" destId="{62571F35-3F36-4B53-9705-6E9EEBB25317}" srcOrd="5" destOrd="0" presId="urn:microsoft.com/office/officeart/2009/3/layout/HorizontalOrganizationChart"/>
    <dgm:cxn modelId="{D5E5CC16-6E5B-4D97-89DC-DF4158A78310}" type="presParOf" srcId="{62571F35-3F36-4B53-9705-6E9EEBB25317}" destId="{F6A559CC-1406-4BEF-918E-07B347EA9172}" srcOrd="0" destOrd="0" presId="urn:microsoft.com/office/officeart/2009/3/layout/HorizontalOrganizationChart"/>
    <dgm:cxn modelId="{DE99CC21-81FF-4AB9-8D8F-C376B41EA983}" type="presParOf" srcId="{F6A559CC-1406-4BEF-918E-07B347EA9172}" destId="{8DC79B3E-119E-490D-A96A-251441622E03}" srcOrd="0" destOrd="0" presId="urn:microsoft.com/office/officeart/2009/3/layout/HorizontalOrganizationChart"/>
    <dgm:cxn modelId="{799C0EF9-C6D7-49BB-B0F3-8906622680B8}" type="presParOf" srcId="{F6A559CC-1406-4BEF-918E-07B347EA9172}" destId="{8AD3A3A2-02E0-4335-A50C-98EBA5190C1E}" srcOrd="1" destOrd="0" presId="urn:microsoft.com/office/officeart/2009/3/layout/HorizontalOrganizationChart"/>
    <dgm:cxn modelId="{3B9BEEFB-F719-47F4-BD34-7E114856C3A4}" type="presParOf" srcId="{62571F35-3F36-4B53-9705-6E9EEBB25317}" destId="{BB9BB7CC-1095-4278-AB4B-8833D7300007}" srcOrd="1" destOrd="0" presId="urn:microsoft.com/office/officeart/2009/3/layout/HorizontalOrganizationChart"/>
    <dgm:cxn modelId="{3DCD77D4-A5FB-41A9-B645-FCD24230082B}" type="presParOf" srcId="{62571F35-3F36-4B53-9705-6E9EEBB25317}" destId="{1E9FA44A-C367-44A8-82CE-70C62B79DCC5}" srcOrd="2" destOrd="0" presId="urn:microsoft.com/office/officeart/2009/3/layout/HorizontalOrganizationChart"/>
    <dgm:cxn modelId="{7E7DDF3A-77F0-4508-8AE2-80F8B955F3E7}" type="presParOf" srcId="{62D1190C-CB68-4169-BBBA-7FEC9C4BCC6C}" destId="{4793CEFD-E05D-48CC-A585-18C6A4DD1755}" srcOrd="2" destOrd="0" presId="urn:microsoft.com/office/officeart/2009/3/layout/HorizontalOrganizationChart"/>
    <dgm:cxn modelId="{6A505A67-BC55-4FDD-9EFD-DE1FA67B3362}" type="presParOf" srcId="{AEF2B056-72A4-4FC1-BBCE-384FB657AB46}" destId="{117FF499-C540-4645-A827-0D29CBBDE974}" srcOrd="2" destOrd="0" presId="urn:microsoft.com/office/officeart/2009/3/layout/HorizontalOrganizationChart"/>
    <dgm:cxn modelId="{A47F6566-6B00-42F7-A829-A027493EA335}" type="presParOf" srcId="{AEF2B056-72A4-4FC1-BBCE-384FB657AB46}" destId="{37EE589B-B340-48CB-B2C6-CD0B262D9E92}" srcOrd="3" destOrd="0" presId="urn:microsoft.com/office/officeart/2009/3/layout/HorizontalOrganizationChart"/>
    <dgm:cxn modelId="{E882B6DF-51B7-4B7D-989B-E5A1B8E86280}" type="presParOf" srcId="{37EE589B-B340-48CB-B2C6-CD0B262D9E92}" destId="{8FB540DD-663D-4BC2-8CDC-51980DCEB52F}" srcOrd="0" destOrd="0" presId="urn:microsoft.com/office/officeart/2009/3/layout/HorizontalOrganizationChart"/>
    <dgm:cxn modelId="{B3BFFD40-278D-40BE-B612-093548F28AF0}" type="presParOf" srcId="{8FB540DD-663D-4BC2-8CDC-51980DCEB52F}" destId="{2E67A8A4-D578-4AC8-BAB6-4A2C278C8BD7}" srcOrd="0" destOrd="0" presId="urn:microsoft.com/office/officeart/2009/3/layout/HorizontalOrganizationChart"/>
    <dgm:cxn modelId="{F8D33A92-0ADE-4661-B1F0-24FF88CD3E3E}" type="presParOf" srcId="{8FB540DD-663D-4BC2-8CDC-51980DCEB52F}" destId="{287A41DF-8098-4937-BAF3-D8EE930B69EE}" srcOrd="1" destOrd="0" presId="urn:microsoft.com/office/officeart/2009/3/layout/HorizontalOrganizationChart"/>
    <dgm:cxn modelId="{22FE1450-95F0-4EEA-A2EB-8B73D655BA4B}" type="presParOf" srcId="{37EE589B-B340-48CB-B2C6-CD0B262D9E92}" destId="{84CAF7C2-F84B-45E9-B9D1-C433986A02DD}" srcOrd="1" destOrd="0" presId="urn:microsoft.com/office/officeart/2009/3/layout/HorizontalOrganizationChart"/>
    <dgm:cxn modelId="{8404167C-1CD5-477C-8DFB-E82568830BB7}" type="presParOf" srcId="{84CAF7C2-F84B-45E9-B9D1-C433986A02DD}" destId="{42915F1C-8D74-476E-B118-2BD101DE3400}" srcOrd="0" destOrd="0" presId="urn:microsoft.com/office/officeart/2009/3/layout/HorizontalOrganizationChart"/>
    <dgm:cxn modelId="{3D1BFCD1-878F-4529-B7B2-B748D92A8174}" type="presParOf" srcId="{84CAF7C2-F84B-45E9-B9D1-C433986A02DD}" destId="{F0A39C39-8441-4106-9ADA-20C6217D5BEB}" srcOrd="1" destOrd="0" presId="urn:microsoft.com/office/officeart/2009/3/layout/HorizontalOrganizationChart"/>
    <dgm:cxn modelId="{0C3A0985-06FF-4F8D-AA8A-7343198C298D}" type="presParOf" srcId="{F0A39C39-8441-4106-9ADA-20C6217D5BEB}" destId="{A6326B5C-9777-4534-9162-0862F1EA8678}" srcOrd="0" destOrd="0" presId="urn:microsoft.com/office/officeart/2009/3/layout/HorizontalOrganizationChart"/>
    <dgm:cxn modelId="{0D377CDB-2D64-4C33-B3DF-2529584CE829}" type="presParOf" srcId="{A6326B5C-9777-4534-9162-0862F1EA8678}" destId="{57A7371B-489B-4ADC-B31A-826540F8E230}" srcOrd="0" destOrd="0" presId="urn:microsoft.com/office/officeart/2009/3/layout/HorizontalOrganizationChart"/>
    <dgm:cxn modelId="{9D217A43-94E6-4B93-8629-7B13C10DA373}" type="presParOf" srcId="{A6326B5C-9777-4534-9162-0862F1EA8678}" destId="{8A98D1E9-AD60-4B1C-A131-817BD8F898E9}" srcOrd="1" destOrd="0" presId="urn:microsoft.com/office/officeart/2009/3/layout/HorizontalOrganizationChart"/>
    <dgm:cxn modelId="{660AF700-B526-47D2-8388-E6327DCD7C0A}" type="presParOf" srcId="{F0A39C39-8441-4106-9ADA-20C6217D5BEB}" destId="{5D333E95-1203-4D8D-8CEA-1D0AFB4D03D8}" srcOrd="1" destOrd="0" presId="urn:microsoft.com/office/officeart/2009/3/layout/HorizontalOrganizationChart"/>
    <dgm:cxn modelId="{AD50DF6E-3BB4-49BE-8370-3429CB7ED487}" type="presParOf" srcId="{F0A39C39-8441-4106-9ADA-20C6217D5BEB}" destId="{202B4AC8-164D-42D1-9213-798823011C30}" srcOrd="2" destOrd="0" presId="urn:microsoft.com/office/officeart/2009/3/layout/HorizontalOrganizationChart"/>
    <dgm:cxn modelId="{C1C0CF4B-212D-4512-9568-C43421AB96A9}" type="presParOf" srcId="{84CAF7C2-F84B-45E9-B9D1-C433986A02DD}" destId="{0E96E7EB-480C-4FFC-B309-4DFCBC343F9C}" srcOrd="2" destOrd="0" presId="urn:microsoft.com/office/officeart/2009/3/layout/HorizontalOrganizationChart"/>
    <dgm:cxn modelId="{C9D5BED9-390B-4175-BFF6-BA253A71D08B}" type="presParOf" srcId="{84CAF7C2-F84B-45E9-B9D1-C433986A02DD}" destId="{E5AE6079-2C46-42B9-BC54-BA82EFFF5892}" srcOrd="3" destOrd="0" presId="urn:microsoft.com/office/officeart/2009/3/layout/HorizontalOrganizationChart"/>
    <dgm:cxn modelId="{3D10C986-3F87-461E-B217-977BD59A112B}" type="presParOf" srcId="{E5AE6079-2C46-42B9-BC54-BA82EFFF5892}" destId="{5BE1C3F1-E758-46BF-BCF0-EE7593FF6C9E}" srcOrd="0" destOrd="0" presId="urn:microsoft.com/office/officeart/2009/3/layout/HorizontalOrganizationChart"/>
    <dgm:cxn modelId="{EAD521A3-D347-49D7-8F76-5A6DF8B3D0E3}" type="presParOf" srcId="{5BE1C3F1-E758-46BF-BCF0-EE7593FF6C9E}" destId="{560283A2-B97D-4197-8BEC-28A1F77D57E1}" srcOrd="0" destOrd="0" presId="urn:microsoft.com/office/officeart/2009/3/layout/HorizontalOrganizationChart"/>
    <dgm:cxn modelId="{C3637B7D-3CD6-40B8-8996-76FA22F4138C}" type="presParOf" srcId="{5BE1C3F1-E758-46BF-BCF0-EE7593FF6C9E}" destId="{05DC3623-A872-449C-B0E7-56B0FE410529}" srcOrd="1" destOrd="0" presId="urn:microsoft.com/office/officeart/2009/3/layout/HorizontalOrganizationChart"/>
    <dgm:cxn modelId="{2A8474E8-489F-4844-A8EA-768438CFFA4E}" type="presParOf" srcId="{E5AE6079-2C46-42B9-BC54-BA82EFFF5892}" destId="{82F025E2-F6AE-4F88-AF08-EBCDBB7C0617}" srcOrd="1" destOrd="0" presId="urn:microsoft.com/office/officeart/2009/3/layout/HorizontalOrganizationChart"/>
    <dgm:cxn modelId="{26B585EF-4031-42FC-B9C9-E2381B83B27C}" type="presParOf" srcId="{E5AE6079-2C46-42B9-BC54-BA82EFFF5892}" destId="{2F732D5D-2884-4C5C-A9C6-CE93FEFCF133}" srcOrd="2" destOrd="0" presId="urn:microsoft.com/office/officeart/2009/3/layout/HorizontalOrganizationChart"/>
    <dgm:cxn modelId="{9920CD2E-8497-4A33-A921-474BDB64792D}" type="presParOf" srcId="{84CAF7C2-F84B-45E9-B9D1-C433986A02DD}" destId="{595A22CF-FA45-41E4-896E-0804B8C1027E}" srcOrd="4" destOrd="0" presId="urn:microsoft.com/office/officeart/2009/3/layout/HorizontalOrganizationChart"/>
    <dgm:cxn modelId="{68945618-06DC-489F-A6C7-3579F14320C1}" type="presParOf" srcId="{84CAF7C2-F84B-45E9-B9D1-C433986A02DD}" destId="{E43F6AF7-EF90-4BA8-9B49-DFCA3125F1DC}" srcOrd="5" destOrd="0" presId="urn:microsoft.com/office/officeart/2009/3/layout/HorizontalOrganizationChart"/>
    <dgm:cxn modelId="{D84E71EA-A9BE-4302-B9F2-668FA3B96143}" type="presParOf" srcId="{E43F6AF7-EF90-4BA8-9B49-DFCA3125F1DC}" destId="{CC82216F-F4B9-413D-8E42-AA435C097C60}" srcOrd="0" destOrd="0" presId="urn:microsoft.com/office/officeart/2009/3/layout/HorizontalOrganizationChart"/>
    <dgm:cxn modelId="{823B4FEC-C104-4EF3-8E58-CFEF080F45AF}" type="presParOf" srcId="{CC82216F-F4B9-413D-8E42-AA435C097C60}" destId="{280DD7A8-7987-4724-BE02-43CE3FFC2521}" srcOrd="0" destOrd="0" presId="urn:microsoft.com/office/officeart/2009/3/layout/HorizontalOrganizationChart"/>
    <dgm:cxn modelId="{3AA4556B-DF1F-4EA4-98DB-293C06A60B44}" type="presParOf" srcId="{CC82216F-F4B9-413D-8E42-AA435C097C60}" destId="{6E936B17-FA13-4330-8618-1695138B9A87}" srcOrd="1" destOrd="0" presId="urn:microsoft.com/office/officeart/2009/3/layout/HorizontalOrganizationChart"/>
    <dgm:cxn modelId="{2105191E-D16D-4ACF-ABB0-58ED42CA3A2D}" type="presParOf" srcId="{E43F6AF7-EF90-4BA8-9B49-DFCA3125F1DC}" destId="{66EB9CC2-A0F9-418B-A01A-C340A4FAF6E1}" srcOrd="1" destOrd="0" presId="urn:microsoft.com/office/officeart/2009/3/layout/HorizontalOrganizationChart"/>
    <dgm:cxn modelId="{490DE6D0-8F63-4A17-87F5-57EA72783141}" type="presParOf" srcId="{E43F6AF7-EF90-4BA8-9B49-DFCA3125F1DC}" destId="{FC74D9A2-2D32-4517-B0CC-6BFF085AAFB6}" srcOrd="2" destOrd="0" presId="urn:microsoft.com/office/officeart/2009/3/layout/HorizontalOrganizationChart"/>
    <dgm:cxn modelId="{BAC584BF-1CB3-4B20-BB37-38C797650E27}" type="presParOf" srcId="{37EE589B-B340-48CB-B2C6-CD0B262D9E92}" destId="{670EDBDF-E1E9-49C0-8D41-E4119304A190}" srcOrd="2" destOrd="0" presId="urn:microsoft.com/office/officeart/2009/3/layout/HorizontalOrganizationChart"/>
    <dgm:cxn modelId="{747E7843-9A96-48FC-B92D-D828D3549EBF}" type="presParOf" srcId="{BD7B8003-6836-42AA-AD6E-E3171976C7F1}" destId="{581F253D-F1E0-4613-B4A2-88B8A2223378}" srcOrd="2" destOrd="0" presId="urn:microsoft.com/office/officeart/2009/3/layout/HorizontalOrganization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96A1DB-08AA-4A13-BE68-0F4902E1865E}" type="doc">
      <dgm:prSet loTypeId="urn:microsoft.com/office/officeart/2005/8/layout/orgChart1" loCatId="hierarchy" qsTypeId="urn:microsoft.com/office/officeart/2005/8/quickstyle/simple4" qsCatId="simple" csTypeId="urn:microsoft.com/office/officeart/2005/8/colors/accent0_3" csCatId="mainScheme" phldr="1"/>
      <dgm:spPr/>
      <dgm:t>
        <a:bodyPr/>
        <a:lstStyle/>
        <a:p>
          <a:endParaRPr lang="zh-CN" altLang="en-US"/>
        </a:p>
      </dgm:t>
    </dgm:pt>
    <dgm:pt modelId="{DC7B4990-E400-4668-B5E3-56B8F1CE0BDE}">
      <dgm:prSet/>
      <dgm:spPr/>
      <dgm:t>
        <a:bodyPr/>
        <a:lstStyle/>
        <a:p>
          <a:pPr rtl="0"/>
          <a:r>
            <a:rPr lang="zh-CN" smtClean="0"/>
            <a:t>基本分析法</a:t>
          </a:r>
          <a:endParaRPr lang="zh-CN"/>
        </a:p>
      </dgm:t>
    </dgm:pt>
    <dgm:pt modelId="{7235398F-6A7C-4A9C-A102-DB22EC00BC95}" type="parTrans" cxnId="{C050CE1E-F759-4090-A8EC-B253D732D8ED}">
      <dgm:prSet/>
      <dgm:spPr/>
      <dgm:t>
        <a:bodyPr/>
        <a:lstStyle/>
        <a:p>
          <a:endParaRPr lang="zh-CN" altLang="en-US"/>
        </a:p>
      </dgm:t>
    </dgm:pt>
    <dgm:pt modelId="{F780F34A-8267-4F46-93CA-C6A67E8443C7}" type="sibTrans" cxnId="{C050CE1E-F759-4090-A8EC-B253D732D8ED}">
      <dgm:prSet/>
      <dgm:spPr/>
      <dgm:t>
        <a:bodyPr/>
        <a:lstStyle/>
        <a:p>
          <a:endParaRPr lang="zh-CN" altLang="en-US"/>
        </a:p>
      </dgm:t>
    </dgm:pt>
    <dgm:pt modelId="{BAB9BC49-92B1-48A5-8A88-3EFABADFF1C1}">
      <dgm:prSet/>
      <dgm:spPr/>
      <dgm:t>
        <a:bodyPr/>
        <a:lstStyle/>
        <a:p>
          <a:pPr rtl="0"/>
          <a:r>
            <a:rPr lang="zh-CN" smtClean="0"/>
            <a:t>相关分析</a:t>
          </a:r>
          <a:endParaRPr lang="zh-CN"/>
        </a:p>
      </dgm:t>
    </dgm:pt>
    <dgm:pt modelId="{BFF30451-553A-4A4B-AABE-80E97C361869}" type="parTrans" cxnId="{431DE8F7-E0BF-4510-BF88-B56DBB208323}">
      <dgm:prSet/>
      <dgm:spPr/>
      <dgm:t>
        <a:bodyPr/>
        <a:lstStyle/>
        <a:p>
          <a:endParaRPr lang="zh-CN" altLang="en-US"/>
        </a:p>
      </dgm:t>
    </dgm:pt>
    <dgm:pt modelId="{12628C39-BF76-47FD-A345-9787807EB2EE}" type="sibTrans" cxnId="{431DE8F7-E0BF-4510-BF88-B56DBB208323}">
      <dgm:prSet/>
      <dgm:spPr/>
      <dgm:t>
        <a:bodyPr/>
        <a:lstStyle/>
        <a:p>
          <a:endParaRPr lang="zh-CN" altLang="en-US"/>
        </a:p>
      </dgm:t>
    </dgm:pt>
    <dgm:pt modelId="{CD329493-09AD-4563-83A2-BC39AE95F48D}">
      <dgm:prSet/>
      <dgm:spPr/>
      <dgm:t>
        <a:bodyPr/>
        <a:lstStyle/>
        <a:p>
          <a:pPr rtl="0"/>
          <a:r>
            <a:rPr lang="zh-CN" smtClean="0"/>
            <a:t>线性相关分析</a:t>
          </a:r>
          <a:endParaRPr lang="zh-CN"/>
        </a:p>
      </dgm:t>
    </dgm:pt>
    <dgm:pt modelId="{4AD5E029-5D2A-49DE-90D2-DE0783DFB595}" type="parTrans" cxnId="{A1BD0623-FB9F-4B85-ACC2-624DBD40103E}">
      <dgm:prSet/>
      <dgm:spPr/>
      <dgm:t>
        <a:bodyPr/>
        <a:lstStyle/>
        <a:p>
          <a:endParaRPr lang="zh-CN" altLang="en-US"/>
        </a:p>
      </dgm:t>
    </dgm:pt>
    <dgm:pt modelId="{AC573447-38AF-4117-AADE-970C88607C56}" type="sibTrans" cxnId="{A1BD0623-FB9F-4B85-ACC2-624DBD40103E}">
      <dgm:prSet/>
      <dgm:spPr/>
      <dgm:t>
        <a:bodyPr/>
        <a:lstStyle/>
        <a:p>
          <a:endParaRPr lang="zh-CN" altLang="en-US"/>
        </a:p>
      </dgm:t>
    </dgm:pt>
    <dgm:pt modelId="{A1F1823A-33B9-49D6-AFCC-70D8434A8285}">
      <dgm:prSet/>
      <dgm:spPr/>
      <dgm:t>
        <a:bodyPr/>
        <a:lstStyle/>
        <a:p>
          <a:pPr rtl="0"/>
          <a:r>
            <a:rPr lang="zh-CN" smtClean="0"/>
            <a:t>非线性相关分析</a:t>
          </a:r>
          <a:endParaRPr lang="zh-CN"/>
        </a:p>
      </dgm:t>
    </dgm:pt>
    <dgm:pt modelId="{DB5E393E-B40B-4B0C-8900-45F2DED29459}" type="parTrans" cxnId="{CBDDCA91-7300-4D39-8B6A-65058EA68ADC}">
      <dgm:prSet/>
      <dgm:spPr/>
      <dgm:t>
        <a:bodyPr/>
        <a:lstStyle/>
        <a:p>
          <a:endParaRPr lang="zh-CN" altLang="en-US"/>
        </a:p>
      </dgm:t>
    </dgm:pt>
    <dgm:pt modelId="{5DAC41BA-2136-4248-86FD-66670D7252B6}" type="sibTrans" cxnId="{CBDDCA91-7300-4D39-8B6A-65058EA68ADC}">
      <dgm:prSet/>
      <dgm:spPr/>
      <dgm:t>
        <a:bodyPr/>
        <a:lstStyle/>
        <a:p>
          <a:endParaRPr lang="zh-CN" altLang="en-US"/>
        </a:p>
      </dgm:t>
    </dgm:pt>
    <dgm:pt modelId="{541475C0-A76A-4AEB-A37D-B62995CF884C}">
      <dgm:prSet/>
      <dgm:spPr/>
      <dgm:t>
        <a:bodyPr/>
        <a:lstStyle/>
        <a:p>
          <a:pPr rtl="0"/>
          <a:r>
            <a:rPr lang="zh-CN" smtClean="0"/>
            <a:t>回归分析</a:t>
          </a:r>
          <a:endParaRPr lang="zh-CN"/>
        </a:p>
      </dgm:t>
    </dgm:pt>
    <dgm:pt modelId="{14A5BB64-DAED-44FF-B6C8-676ADB72D3BF}" type="parTrans" cxnId="{07D7C4DD-80AD-4885-89CF-DA2549847CC2}">
      <dgm:prSet/>
      <dgm:spPr/>
      <dgm:t>
        <a:bodyPr/>
        <a:lstStyle/>
        <a:p>
          <a:endParaRPr lang="zh-CN" altLang="en-US"/>
        </a:p>
      </dgm:t>
    </dgm:pt>
    <dgm:pt modelId="{5236DBF1-AF42-4189-9730-23CF12A57AF0}" type="sibTrans" cxnId="{07D7C4DD-80AD-4885-89CF-DA2549847CC2}">
      <dgm:prSet/>
      <dgm:spPr/>
      <dgm:t>
        <a:bodyPr/>
        <a:lstStyle/>
        <a:p>
          <a:endParaRPr lang="zh-CN" altLang="en-US"/>
        </a:p>
      </dgm:t>
    </dgm:pt>
    <dgm:pt modelId="{26C2E795-2CAE-4954-8434-2E8774F5BF1D}">
      <dgm:prSet/>
      <dgm:spPr/>
      <dgm:t>
        <a:bodyPr/>
        <a:lstStyle/>
        <a:p>
          <a:pPr rtl="0"/>
          <a:r>
            <a:rPr lang="zh-CN" dirty="0" smtClean="0"/>
            <a:t>一元线性回归分析</a:t>
          </a:r>
          <a:endParaRPr lang="zh-CN" dirty="0"/>
        </a:p>
      </dgm:t>
    </dgm:pt>
    <dgm:pt modelId="{AA603373-0C21-4A63-9036-8644CEF79775}" type="parTrans" cxnId="{6DDA2865-789D-4874-8234-4CA0F8FCC21A}">
      <dgm:prSet/>
      <dgm:spPr/>
      <dgm:t>
        <a:bodyPr/>
        <a:lstStyle/>
        <a:p>
          <a:endParaRPr lang="zh-CN" altLang="en-US"/>
        </a:p>
      </dgm:t>
    </dgm:pt>
    <dgm:pt modelId="{7987A17C-74C9-4D1A-8D51-A089C9BB316C}" type="sibTrans" cxnId="{6DDA2865-789D-4874-8234-4CA0F8FCC21A}">
      <dgm:prSet/>
      <dgm:spPr/>
      <dgm:t>
        <a:bodyPr/>
        <a:lstStyle/>
        <a:p>
          <a:endParaRPr lang="zh-CN" altLang="en-US"/>
        </a:p>
      </dgm:t>
    </dgm:pt>
    <dgm:pt modelId="{703BE94F-F00F-4986-9FFD-56035B4457F0}">
      <dgm:prSet/>
      <dgm:spPr/>
      <dgm:t>
        <a:bodyPr/>
        <a:lstStyle/>
        <a:p>
          <a:pPr rtl="0"/>
          <a:r>
            <a:rPr lang="zh-CN" smtClean="0"/>
            <a:t>多元线性回归分析</a:t>
          </a:r>
          <a:endParaRPr lang="zh-CN"/>
        </a:p>
      </dgm:t>
    </dgm:pt>
    <dgm:pt modelId="{35AB3406-BB7C-41CD-9C31-2515867DB107}" type="parTrans" cxnId="{4E5E82B9-A021-404F-8E04-33501F341899}">
      <dgm:prSet/>
      <dgm:spPr/>
      <dgm:t>
        <a:bodyPr/>
        <a:lstStyle/>
        <a:p>
          <a:endParaRPr lang="zh-CN" altLang="en-US"/>
        </a:p>
      </dgm:t>
    </dgm:pt>
    <dgm:pt modelId="{AC0B88CB-0A26-438E-BA68-7C4A9CEC8AA1}" type="sibTrans" cxnId="{4E5E82B9-A021-404F-8E04-33501F341899}">
      <dgm:prSet/>
      <dgm:spPr/>
      <dgm:t>
        <a:bodyPr/>
        <a:lstStyle/>
        <a:p>
          <a:endParaRPr lang="zh-CN" altLang="en-US"/>
        </a:p>
      </dgm:t>
    </dgm:pt>
    <dgm:pt modelId="{41663A12-02B1-4566-8453-349F78DF4E64}">
      <dgm:prSet/>
      <dgm:spPr/>
      <dgm:t>
        <a:bodyPr/>
        <a:lstStyle/>
        <a:p>
          <a:pPr rtl="0"/>
          <a:r>
            <a:rPr lang="zh-CN" smtClean="0"/>
            <a:t>方差分析</a:t>
          </a:r>
          <a:endParaRPr lang="zh-CN"/>
        </a:p>
      </dgm:t>
    </dgm:pt>
    <dgm:pt modelId="{69E459AD-FCE9-4E4A-92BF-551E06BF9E2E}" type="parTrans" cxnId="{0125E2E9-656E-462C-B089-91FF918910F8}">
      <dgm:prSet/>
      <dgm:spPr/>
      <dgm:t>
        <a:bodyPr/>
        <a:lstStyle/>
        <a:p>
          <a:endParaRPr lang="zh-CN" altLang="en-US"/>
        </a:p>
      </dgm:t>
    </dgm:pt>
    <dgm:pt modelId="{3FFF33A3-B3BA-4FA1-AE9E-B0E271C551C3}" type="sibTrans" cxnId="{0125E2E9-656E-462C-B089-91FF918910F8}">
      <dgm:prSet/>
      <dgm:spPr/>
      <dgm:t>
        <a:bodyPr/>
        <a:lstStyle/>
        <a:p>
          <a:endParaRPr lang="zh-CN" altLang="en-US"/>
        </a:p>
      </dgm:t>
    </dgm:pt>
    <dgm:pt modelId="{71684EE9-4F59-4BB8-AEDA-D2EA1ED07D69}">
      <dgm:prSet/>
      <dgm:spPr/>
      <dgm:t>
        <a:bodyPr/>
        <a:lstStyle/>
        <a:p>
          <a:pPr rtl="0"/>
          <a:r>
            <a:rPr lang="zh-CN" smtClean="0"/>
            <a:t>单因素方差分析</a:t>
          </a:r>
          <a:endParaRPr lang="zh-CN"/>
        </a:p>
      </dgm:t>
    </dgm:pt>
    <dgm:pt modelId="{1AF5CC12-26E0-469F-AD96-03868EA2F331}" type="parTrans" cxnId="{EEBE84F2-0188-4C2C-BF92-5DB6DE1C1449}">
      <dgm:prSet/>
      <dgm:spPr/>
      <dgm:t>
        <a:bodyPr/>
        <a:lstStyle/>
        <a:p>
          <a:endParaRPr lang="zh-CN" altLang="en-US"/>
        </a:p>
      </dgm:t>
    </dgm:pt>
    <dgm:pt modelId="{A9A2943D-396E-4F23-A953-4B376483138F}" type="sibTrans" cxnId="{EEBE84F2-0188-4C2C-BF92-5DB6DE1C1449}">
      <dgm:prSet/>
      <dgm:spPr/>
      <dgm:t>
        <a:bodyPr/>
        <a:lstStyle/>
        <a:p>
          <a:endParaRPr lang="zh-CN" altLang="en-US"/>
        </a:p>
      </dgm:t>
    </dgm:pt>
    <dgm:pt modelId="{9EF5857E-A513-4628-85F8-32B423506BE2}">
      <dgm:prSet/>
      <dgm:spPr/>
      <dgm:t>
        <a:bodyPr/>
        <a:lstStyle/>
        <a:p>
          <a:pPr rtl="0"/>
          <a:r>
            <a:rPr lang="zh-CN" smtClean="0"/>
            <a:t>多因素方差分析</a:t>
          </a:r>
          <a:endParaRPr lang="zh-CN"/>
        </a:p>
      </dgm:t>
    </dgm:pt>
    <dgm:pt modelId="{44A50C9C-E2E7-4D2A-9D5A-84EAF1D559E0}" type="parTrans" cxnId="{999C12DB-F169-42A1-B8CA-1BE9FBB7AA24}">
      <dgm:prSet/>
      <dgm:spPr/>
      <dgm:t>
        <a:bodyPr/>
        <a:lstStyle/>
        <a:p>
          <a:endParaRPr lang="zh-CN" altLang="en-US"/>
        </a:p>
      </dgm:t>
    </dgm:pt>
    <dgm:pt modelId="{CA842CE4-EB43-4616-91BB-6FF6A1882A22}" type="sibTrans" cxnId="{999C12DB-F169-42A1-B8CA-1BE9FBB7AA24}">
      <dgm:prSet/>
      <dgm:spPr/>
      <dgm:t>
        <a:bodyPr/>
        <a:lstStyle/>
        <a:p>
          <a:endParaRPr lang="zh-CN" altLang="en-US"/>
        </a:p>
      </dgm:t>
    </dgm:pt>
    <dgm:pt modelId="{175C7335-5517-41C3-8E6B-803558D926B7}">
      <dgm:prSet/>
      <dgm:spPr/>
      <dgm:t>
        <a:bodyPr/>
        <a:lstStyle/>
        <a:p>
          <a:pPr rtl="0"/>
          <a:r>
            <a:rPr lang="zh-CN" smtClean="0"/>
            <a:t>分类分析</a:t>
          </a:r>
          <a:endParaRPr lang="zh-CN"/>
        </a:p>
      </dgm:t>
    </dgm:pt>
    <dgm:pt modelId="{A6E9B3D1-70BA-4520-8905-75E82EB3DC28}" type="parTrans" cxnId="{87C6802E-516D-4FAC-B68B-C8CAF53E39A7}">
      <dgm:prSet/>
      <dgm:spPr/>
      <dgm:t>
        <a:bodyPr/>
        <a:lstStyle/>
        <a:p>
          <a:endParaRPr lang="zh-CN" altLang="en-US"/>
        </a:p>
      </dgm:t>
    </dgm:pt>
    <dgm:pt modelId="{CD12825F-AFA5-4A79-94FB-74C79FC94631}" type="sibTrans" cxnId="{87C6802E-516D-4FAC-B68B-C8CAF53E39A7}">
      <dgm:prSet/>
      <dgm:spPr/>
      <dgm:t>
        <a:bodyPr/>
        <a:lstStyle/>
        <a:p>
          <a:endParaRPr lang="zh-CN" altLang="en-US"/>
        </a:p>
      </dgm:t>
    </dgm:pt>
    <dgm:pt modelId="{7EF73A10-7234-4A3F-8C7C-12F344B23443}">
      <dgm:prSet/>
      <dgm:spPr/>
      <dgm:t>
        <a:bodyPr/>
        <a:lstStyle/>
        <a:p>
          <a:pPr rtl="0"/>
          <a:r>
            <a:rPr lang="zh-CN" smtClean="0"/>
            <a:t>决策树分析</a:t>
          </a:r>
          <a:endParaRPr lang="zh-CN"/>
        </a:p>
      </dgm:t>
    </dgm:pt>
    <dgm:pt modelId="{E6863F18-C3BB-4971-8AD7-25D6D4D1D45E}" type="parTrans" cxnId="{F9BB598F-9ABA-4952-A808-2D03FDACB8E5}">
      <dgm:prSet/>
      <dgm:spPr/>
      <dgm:t>
        <a:bodyPr/>
        <a:lstStyle/>
        <a:p>
          <a:endParaRPr lang="zh-CN" altLang="en-US"/>
        </a:p>
      </dgm:t>
    </dgm:pt>
    <dgm:pt modelId="{030620B6-0DB8-45A8-8B5A-06491A2E6FE9}" type="sibTrans" cxnId="{F9BB598F-9ABA-4952-A808-2D03FDACB8E5}">
      <dgm:prSet/>
      <dgm:spPr/>
      <dgm:t>
        <a:bodyPr/>
        <a:lstStyle/>
        <a:p>
          <a:endParaRPr lang="zh-CN" altLang="en-US"/>
        </a:p>
      </dgm:t>
    </dgm:pt>
    <dgm:pt modelId="{98F29BD8-E761-4DA4-A03E-3799BD5409AD}">
      <dgm:prSet/>
      <dgm:spPr/>
      <dgm:t>
        <a:bodyPr/>
        <a:lstStyle/>
        <a:p>
          <a:pPr rtl="0"/>
          <a:r>
            <a:rPr lang="zh-CN" smtClean="0"/>
            <a:t>贝叶斯网络分析</a:t>
          </a:r>
          <a:endParaRPr lang="zh-CN"/>
        </a:p>
      </dgm:t>
    </dgm:pt>
    <dgm:pt modelId="{C899B41B-C114-4DB7-8709-EBA7B7A3F4BE}" type="parTrans" cxnId="{87CDBB18-6DF3-4D46-AA51-184A1FAD7739}">
      <dgm:prSet/>
      <dgm:spPr/>
      <dgm:t>
        <a:bodyPr/>
        <a:lstStyle/>
        <a:p>
          <a:endParaRPr lang="zh-CN" altLang="en-US"/>
        </a:p>
      </dgm:t>
    </dgm:pt>
    <dgm:pt modelId="{846ABE74-79FB-4300-B32A-B967A1ADACD9}" type="sibTrans" cxnId="{87CDBB18-6DF3-4D46-AA51-184A1FAD7739}">
      <dgm:prSet/>
      <dgm:spPr/>
      <dgm:t>
        <a:bodyPr/>
        <a:lstStyle/>
        <a:p>
          <a:endParaRPr lang="zh-CN" altLang="en-US"/>
        </a:p>
      </dgm:t>
    </dgm:pt>
    <dgm:pt modelId="{27AE74FD-7EFC-4954-90B8-5E5BA42A0948}">
      <dgm:prSet/>
      <dgm:spPr/>
      <dgm:t>
        <a:bodyPr/>
        <a:lstStyle/>
        <a:p>
          <a:pPr rtl="0"/>
          <a:r>
            <a:rPr lang="en-US" smtClean="0"/>
            <a:t>KNN</a:t>
          </a:r>
          <a:r>
            <a:rPr lang="zh-CN" smtClean="0"/>
            <a:t>方法</a:t>
          </a:r>
          <a:endParaRPr lang="zh-CN"/>
        </a:p>
      </dgm:t>
    </dgm:pt>
    <dgm:pt modelId="{A0E98F58-AC35-402A-A0F2-76E64BA10D61}" type="parTrans" cxnId="{16031B1D-8BAA-49E8-A60B-4A424472062C}">
      <dgm:prSet/>
      <dgm:spPr/>
      <dgm:t>
        <a:bodyPr/>
        <a:lstStyle/>
        <a:p>
          <a:endParaRPr lang="zh-CN" altLang="en-US"/>
        </a:p>
      </dgm:t>
    </dgm:pt>
    <dgm:pt modelId="{91999F84-4EC1-42C2-83E4-37292E143DCD}" type="sibTrans" cxnId="{16031B1D-8BAA-49E8-A60B-4A424472062C}">
      <dgm:prSet/>
      <dgm:spPr/>
      <dgm:t>
        <a:bodyPr/>
        <a:lstStyle/>
        <a:p>
          <a:endParaRPr lang="zh-CN" altLang="en-US"/>
        </a:p>
      </dgm:t>
    </dgm:pt>
    <dgm:pt modelId="{E1BF2B24-7DFB-45B9-9A60-AC9F6669B17A}">
      <dgm:prSet/>
      <dgm:spPr/>
      <dgm:t>
        <a:bodyPr/>
        <a:lstStyle/>
        <a:p>
          <a:pPr rtl="0"/>
          <a:r>
            <a:rPr lang="zh-CN" smtClean="0"/>
            <a:t>聚类分析</a:t>
          </a:r>
          <a:endParaRPr lang="zh-CN"/>
        </a:p>
      </dgm:t>
    </dgm:pt>
    <dgm:pt modelId="{8DCF7C83-CC22-48E2-9CCC-72EC69F9C338}" type="parTrans" cxnId="{458AD7BB-5842-4B1E-B5B9-925B8E59601D}">
      <dgm:prSet/>
      <dgm:spPr/>
      <dgm:t>
        <a:bodyPr/>
        <a:lstStyle/>
        <a:p>
          <a:endParaRPr lang="zh-CN" altLang="en-US"/>
        </a:p>
      </dgm:t>
    </dgm:pt>
    <dgm:pt modelId="{A5AC9AA0-3CA2-4438-B810-238C14BB1A32}" type="sibTrans" cxnId="{458AD7BB-5842-4B1E-B5B9-925B8E59601D}">
      <dgm:prSet/>
      <dgm:spPr/>
      <dgm:t>
        <a:bodyPr/>
        <a:lstStyle/>
        <a:p>
          <a:endParaRPr lang="zh-CN" altLang="en-US"/>
        </a:p>
      </dgm:t>
    </dgm:pt>
    <dgm:pt modelId="{72F330A3-3EE8-48E8-9CEE-40F12D9E7E12}">
      <dgm:prSet/>
      <dgm:spPr/>
      <dgm:t>
        <a:bodyPr/>
        <a:lstStyle/>
        <a:p>
          <a:pPr rtl="0"/>
          <a:r>
            <a:rPr lang="zh-CN" smtClean="0"/>
            <a:t>分层聚类分析</a:t>
          </a:r>
          <a:endParaRPr lang="zh-CN"/>
        </a:p>
      </dgm:t>
    </dgm:pt>
    <dgm:pt modelId="{9F4766EF-7651-492C-8782-F9B4755CFFC3}" type="parTrans" cxnId="{122E6B7A-F146-4BA8-AC46-FAFABE43FBA6}">
      <dgm:prSet/>
      <dgm:spPr/>
      <dgm:t>
        <a:bodyPr/>
        <a:lstStyle/>
        <a:p>
          <a:endParaRPr lang="zh-CN" altLang="en-US"/>
        </a:p>
      </dgm:t>
    </dgm:pt>
    <dgm:pt modelId="{61A67714-20D9-420A-8258-01356BF7EDDF}" type="sibTrans" cxnId="{122E6B7A-F146-4BA8-AC46-FAFABE43FBA6}">
      <dgm:prSet/>
      <dgm:spPr/>
      <dgm:t>
        <a:bodyPr/>
        <a:lstStyle/>
        <a:p>
          <a:endParaRPr lang="zh-CN" altLang="en-US"/>
        </a:p>
      </dgm:t>
    </dgm:pt>
    <dgm:pt modelId="{A1273747-9D78-4F1F-B35A-405A75AD4AFB}">
      <dgm:prSet/>
      <dgm:spPr/>
      <dgm:t>
        <a:bodyPr/>
        <a:lstStyle/>
        <a:p>
          <a:pPr rtl="0"/>
          <a:r>
            <a:rPr lang="en-US" smtClean="0"/>
            <a:t>K-Means</a:t>
          </a:r>
          <a:r>
            <a:rPr lang="zh-CN" smtClean="0"/>
            <a:t>聚类</a:t>
          </a:r>
          <a:endParaRPr lang="zh-CN"/>
        </a:p>
      </dgm:t>
    </dgm:pt>
    <dgm:pt modelId="{03E727A6-65A4-486E-A89F-FA4FAB869630}" type="parTrans" cxnId="{BC9EC46E-E0B4-4989-99C9-EE06BF668BE1}">
      <dgm:prSet/>
      <dgm:spPr/>
      <dgm:t>
        <a:bodyPr/>
        <a:lstStyle/>
        <a:p>
          <a:endParaRPr lang="zh-CN" altLang="en-US"/>
        </a:p>
      </dgm:t>
    </dgm:pt>
    <dgm:pt modelId="{30659077-0417-4D9C-BC52-7DC39EF90BD5}" type="sibTrans" cxnId="{BC9EC46E-E0B4-4989-99C9-EE06BF668BE1}">
      <dgm:prSet/>
      <dgm:spPr/>
      <dgm:t>
        <a:bodyPr/>
        <a:lstStyle/>
        <a:p>
          <a:endParaRPr lang="zh-CN" altLang="en-US"/>
        </a:p>
      </dgm:t>
    </dgm:pt>
    <dgm:pt modelId="{E7F1EE5F-2FC1-4268-A27D-ABE73334B79A}">
      <dgm:prSet/>
      <dgm:spPr/>
      <dgm:t>
        <a:bodyPr/>
        <a:lstStyle/>
        <a:p>
          <a:pPr rtl="0"/>
          <a:r>
            <a:rPr lang="en-US" dirty="0" smtClean="0"/>
            <a:t>Kohonen Network</a:t>
          </a:r>
          <a:r>
            <a:rPr lang="zh-CN" dirty="0" smtClean="0"/>
            <a:t>聚类</a:t>
          </a:r>
          <a:endParaRPr lang="zh-CN" dirty="0"/>
        </a:p>
      </dgm:t>
    </dgm:pt>
    <dgm:pt modelId="{17D850DE-9D90-48C1-A9F4-AB9237F51FC0}" type="parTrans" cxnId="{B87D5CAC-4C63-43A7-AEA6-3B8126C2685D}">
      <dgm:prSet/>
      <dgm:spPr/>
      <dgm:t>
        <a:bodyPr/>
        <a:lstStyle/>
        <a:p>
          <a:endParaRPr lang="zh-CN" altLang="en-US"/>
        </a:p>
      </dgm:t>
    </dgm:pt>
    <dgm:pt modelId="{3571C0F2-6C88-4B58-82C0-0A4B2646A242}" type="sibTrans" cxnId="{B87D5CAC-4C63-43A7-AEA6-3B8126C2685D}">
      <dgm:prSet/>
      <dgm:spPr/>
      <dgm:t>
        <a:bodyPr/>
        <a:lstStyle/>
        <a:p>
          <a:endParaRPr lang="zh-CN" altLang="en-US"/>
        </a:p>
      </dgm:t>
    </dgm:pt>
    <dgm:pt modelId="{15C58126-749B-4966-9E98-F92907CB098E}">
      <dgm:prSet/>
      <dgm:spPr/>
      <dgm:t>
        <a:bodyPr/>
        <a:lstStyle/>
        <a:p>
          <a:pPr rtl="0"/>
          <a:r>
            <a:rPr lang="zh-CN" smtClean="0"/>
            <a:t>时间序列分析</a:t>
          </a:r>
          <a:endParaRPr lang="zh-CN"/>
        </a:p>
      </dgm:t>
    </dgm:pt>
    <dgm:pt modelId="{FF7705C0-23D9-47F6-A2E2-196F990AECBF}" type="parTrans" cxnId="{C4DAC11B-92D3-41FB-9A1E-BE422E4A6FD6}">
      <dgm:prSet/>
      <dgm:spPr/>
      <dgm:t>
        <a:bodyPr/>
        <a:lstStyle/>
        <a:p>
          <a:endParaRPr lang="zh-CN" altLang="en-US"/>
        </a:p>
      </dgm:t>
    </dgm:pt>
    <dgm:pt modelId="{ABD6211E-4851-4FF6-97AD-03402905A290}" type="sibTrans" cxnId="{C4DAC11B-92D3-41FB-9A1E-BE422E4A6FD6}">
      <dgm:prSet/>
      <dgm:spPr/>
      <dgm:t>
        <a:bodyPr/>
        <a:lstStyle/>
        <a:p>
          <a:endParaRPr lang="zh-CN" altLang="en-US"/>
        </a:p>
      </dgm:t>
    </dgm:pt>
    <dgm:pt modelId="{52D19A36-997B-449D-AEEE-21617869FC69}">
      <dgm:prSet/>
      <dgm:spPr/>
      <dgm:t>
        <a:bodyPr/>
        <a:lstStyle/>
        <a:p>
          <a:pPr rtl="0"/>
          <a:r>
            <a:rPr lang="zh-CN" smtClean="0"/>
            <a:t>平稳序列的预测</a:t>
          </a:r>
          <a:endParaRPr lang="zh-CN"/>
        </a:p>
      </dgm:t>
    </dgm:pt>
    <dgm:pt modelId="{31887880-38B7-4DE0-922E-E90D62C23778}" type="parTrans" cxnId="{3A728096-CB85-47E6-BCD3-D742FAE868A5}">
      <dgm:prSet/>
      <dgm:spPr/>
      <dgm:t>
        <a:bodyPr/>
        <a:lstStyle/>
        <a:p>
          <a:endParaRPr lang="zh-CN" altLang="en-US"/>
        </a:p>
      </dgm:t>
    </dgm:pt>
    <dgm:pt modelId="{5DDC34E8-7214-4D5E-B7F2-25FCEAD17B42}" type="sibTrans" cxnId="{3A728096-CB85-47E6-BCD3-D742FAE868A5}">
      <dgm:prSet/>
      <dgm:spPr/>
      <dgm:t>
        <a:bodyPr/>
        <a:lstStyle/>
        <a:p>
          <a:endParaRPr lang="zh-CN" altLang="en-US"/>
        </a:p>
      </dgm:t>
    </dgm:pt>
    <dgm:pt modelId="{869AEC58-B2A7-4213-9AAC-1628CB83FAAD}">
      <dgm:prSet/>
      <dgm:spPr/>
      <dgm:t>
        <a:bodyPr/>
        <a:lstStyle/>
        <a:p>
          <a:pPr rtl="0"/>
          <a:r>
            <a:rPr lang="zh-CN" smtClean="0"/>
            <a:t>趋势序列的预测</a:t>
          </a:r>
          <a:endParaRPr lang="zh-CN"/>
        </a:p>
      </dgm:t>
    </dgm:pt>
    <dgm:pt modelId="{24D115A1-2E0C-4FD5-AEAF-5228DF331948}" type="parTrans" cxnId="{B1FDDB6E-943E-4234-A90D-8C3F020F6ED5}">
      <dgm:prSet/>
      <dgm:spPr/>
      <dgm:t>
        <a:bodyPr/>
        <a:lstStyle/>
        <a:p>
          <a:endParaRPr lang="zh-CN" altLang="en-US"/>
        </a:p>
      </dgm:t>
    </dgm:pt>
    <dgm:pt modelId="{5B9502CD-420F-4C7D-B4B1-BB2D4A41837C}" type="sibTrans" cxnId="{B1FDDB6E-943E-4234-A90D-8C3F020F6ED5}">
      <dgm:prSet/>
      <dgm:spPr/>
      <dgm:t>
        <a:bodyPr/>
        <a:lstStyle/>
        <a:p>
          <a:endParaRPr lang="zh-CN" altLang="en-US"/>
        </a:p>
      </dgm:t>
    </dgm:pt>
    <dgm:pt modelId="{800084C9-4D19-4980-818D-5F361693BB47}">
      <dgm:prSet/>
      <dgm:spPr/>
      <dgm:t>
        <a:bodyPr/>
        <a:lstStyle/>
        <a:p>
          <a:pPr rtl="0"/>
          <a:r>
            <a:rPr lang="zh-CN" smtClean="0"/>
            <a:t>季节序列的预测</a:t>
          </a:r>
          <a:endParaRPr lang="zh-CN"/>
        </a:p>
      </dgm:t>
    </dgm:pt>
    <dgm:pt modelId="{7D7963E8-5C3D-4C05-B06D-17ABD79B8BD0}" type="parTrans" cxnId="{E3CDC996-629F-45BA-9267-2F9DA7C01EFC}">
      <dgm:prSet/>
      <dgm:spPr/>
      <dgm:t>
        <a:bodyPr/>
        <a:lstStyle/>
        <a:p>
          <a:endParaRPr lang="zh-CN" altLang="en-US"/>
        </a:p>
      </dgm:t>
    </dgm:pt>
    <dgm:pt modelId="{7C843B0E-AAD5-4CF0-B19E-9F60A1353C64}" type="sibTrans" cxnId="{E3CDC996-629F-45BA-9267-2F9DA7C01EFC}">
      <dgm:prSet/>
      <dgm:spPr/>
      <dgm:t>
        <a:bodyPr/>
        <a:lstStyle/>
        <a:p>
          <a:endParaRPr lang="zh-CN" altLang="en-US"/>
        </a:p>
      </dgm:t>
    </dgm:pt>
    <dgm:pt modelId="{6D8C1AB0-27CD-481A-8ED8-69ADB4CE8DBC}">
      <dgm:prSet/>
      <dgm:spPr/>
      <dgm:t>
        <a:bodyPr/>
        <a:lstStyle/>
        <a:p>
          <a:pPr rtl="0"/>
          <a:r>
            <a:rPr lang="zh-CN" smtClean="0"/>
            <a:t>复合序列的预测</a:t>
          </a:r>
          <a:endParaRPr lang="zh-CN"/>
        </a:p>
      </dgm:t>
    </dgm:pt>
    <dgm:pt modelId="{EB704FCA-FA30-420D-B020-6A1B0180BB94}" type="parTrans" cxnId="{36365DFD-5D23-4C8D-95BC-9C90BD6DE158}">
      <dgm:prSet/>
      <dgm:spPr/>
      <dgm:t>
        <a:bodyPr/>
        <a:lstStyle/>
        <a:p>
          <a:endParaRPr lang="zh-CN" altLang="en-US"/>
        </a:p>
      </dgm:t>
    </dgm:pt>
    <dgm:pt modelId="{C64000D0-A63D-4444-BD61-6C87D46EDE33}" type="sibTrans" cxnId="{36365DFD-5D23-4C8D-95BC-9C90BD6DE158}">
      <dgm:prSet/>
      <dgm:spPr/>
      <dgm:t>
        <a:bodyPr/>
        <a:lstStyle/>
        <a:p>
          <a:endParaRPr lang="zh-CN" altLang="en-US"/>
        </a:p>
      </dgm:t>
    </dgm:pt>
    <dgm:pt modelId="{0F09B9B9-B483-40F7-98A9-336ED0AB97EA}">
      <dgm:prSet/>
      <dgm:spPr/>
      <dgm:t>
        <a:bodyPr/>
        <a:lstStyle/>
        <a:p>
          <a:pPr rtl="0"/>
          <a:r>
            <a:rPr lang="zh-CN" dirty="0" smtClean="0"/>
            <a:t>其他分析</a:t>
          </a:r>
          <a:endParaRPr lang="zh-CN" dirty="0"/>
        </a:p>
      </dgm:t>
    </dgm:pt>
    <dgm:pt modelId="{A5772D9E-3156-4025-A3E4-3DB889F9ACAC}" type="parTrans" cxnId="{3081E793-5000-4E9D-B7C1-413477D4E1A6}">
      <dgm:prSet/>
      <dgm:spPr/>
      <dgm:t>
        <a:bodyPr/>
        <a:lstStyle/>
        <a:p>
          <a:endParaRPr lang="zh-CN" altLang="en-US"/>
        </a:p>
      </dgm:t>
    </dgm:pt>
    <dgm:pt modelId="{F054CF7E-449A-4E3B-BEBA-7BD65F375661}" type="sibTrans" cxnId="{3081E793-5000-4E9D-B7C1-413477D4E1A6}">
      <dgm:prSet/>
      <dgm:spPr/>
      <dgm:t>
        <a:bodyPr/>
        <a:lstStyle/>
        <a:p>
          <a:endParaRPr lang="zh-CN" altLang="en-US"/>
        </a:p>
      </dgm:t>
    </dgm:pt>
    <dgm:pt modelId="{3C603AD2-749C-4A00-99CE-B519AAC59569}">
      <dgm:prSet/>
      <dgm:spPr/>
      <dgm:t>
        <a:bodyPr/>
        <a:lstStyle/>
        <a:p>
          <a:pPr rtl="0"/>
          <a:r>
            <a:rPr lang="zh-CN" smtClean="0"/>
            <a:t>如关联规则分析</a:t>
          </a:r>
          <a:endParaRPr lang="zh-CN"/>
        </a:p>
      </dgm:t>
    </dgm:pt>
    <dgm:pt modelId="{AE6DC741-2ADB-4714-9B4F-99F3E9C59A9B}" type="parTrans" cxnId="{7BC4804B-41FA-4D66-8F30-85656460522D}">
      <dgm:prSet/>
      <dgm:spPr/>
      <dgm:t>
        <a:bodyPr/>
        <a:lstStyle/>
        <a:p>
          <a:endParaRPr lang="zh-CN" altLang="en-US"/>
        </a:p>
      </dgm:t>
    </dgm:pt>
    <dgm:pt modelId="{FC26DA80-8A74-4846-B832-9152F47B2582}" type="sibTrans" cxnId="{7BC4804B-41FA-4D66-8F30-85656460522D}">
      <dgm:prSet/>
      <dgm:spPr/>
      <dgm:t>
        <a:bodyPr/>
        <a:lstStyle/>
        <a:p>
          <a:endParaRPr lang="zh-CN" altLang="en-US"/>
        </a:p>
      </dgm:t>
    </dgm:pt>
    <dgm:pt modelId="{F1F1BEB6-8529-454D-B41D-93B62D6CF75F}" type="pres">
      <dgm:prSet presAssocID="{8F96A1DB-08AA-4A13-BE68-0F4902E1865E}" presName="hierChild1" presStyleCnt="0">
        <dgm:presLayoutVars>
          <dgm:orgChart val="1"/>
          <dgm:chPref val="1"/>
          <dgm:dir/>
          <dgm:animOne val="branch"/>
          <dgm:animLvl val="lvl"/>
          <dgm:resizeHandles/>
        </dgm:presLayoutVars>
      </dgm:prSet>
      <dgm:spPr/>
      <dgm:t>
        <a:bodyPr/>
        <a:lstStyle/>
        <a:p>
          <a:endParaRPr lang="zh-CN" altLang="en-US"/>
        </a:p>
      </dgm:t>
    </dgm:pt>
    <dgm:pt modelId="{635908A6-F598-43A6-B667-6018B4660522}" type="pres">
      <dgm:prSet presAssocID="{DC7B4990-E400-4668-B5E3-56B8F1CE0BDE}" presName="hierRoot1" presStyleCnt="0">
        <dgm:presLayoutVars>
          <dgm:hierBranch val="init"/>
        </dgm:presLayoutVars>
      </dgm:prSet>
      <dgm:spPr/>
    </dgm:pt>
    <dgm:pt modelId="{686CD4E3-97C2-4AC1-BBF9-2035D4E5F583}" type="pres">
      <dgm:prSet presAssocID="{DC7B4990-E400-4668-B5E3-56B8F1CE0BDE}" presName="rootComposite1" presStyleCnt="0"/>
      <dgm:spPr/>
    </dgm:pt>
    <dgm:pt modelId="{14A45B68-0EAA-42A4-BA9D-B5A488FE3413}" type="pres">
      <dgm:prSet presAssocID="{DC7B4990-E400-4668-B5E3-56B8F1CE0BDE}" presName="rootText1" presStyleLbl="node0" presStyleIdx="0" presStyleCnt="1">
        <dgm:presLayoutVars>
          <dgm:chPref val="3"/>
        </dgm:presLayoutVars>
      </dgm:prSet>
      <dgm:spPr/>
      <dgm:t>
        <a:bodyPr/>
        <a:lstStyle/>
        <a:p>
          <a:endParaRPr lang="zh-CN" altLang="en-US"/>
        </a:p>
      </dgm:t>
    </dgm:pt>
    <dgm:pt modelId="{C3B567DB-392B-4CC6-8910-B7A2095F97A9}" type="pres">
      <dgm:prSet presAssocID="{DC7B4990-E400-4668-B5E3-56B8F1CE0BDE}" presName="rootConnector1" presStyleLbl="node1" presStyleIdx="0" presStyleCnt="0"/>
      <dgm:spPr/>
      <dgm:t>
        <a:bodyPr/>
        <a:lstStyle/>
        <a:p>
          <a:endParaRPr lang="zh-CN" altLang="en-US"/>
        </a:p>
      </dgm:t>
    </dgm:pt>
    <dgm:pt modelId="{A82FCEBE-7B0F-4E55-80D4-2F5FAF044324}" type="pres">
      <dgm:prSet presAssocID="{DC7B4990-E400-4668-B5E3-56B8F1CE0BDE}" presName="hierChild2" presStyleCnt="0"/>
      <dgm:spPr/>
    </dgm:pt>
    <dgm:pt modelId="{F9AC9ACA-ED2D-4EA5-9034-E1776B73E031}" type="pres">
      <dgm:prSet presAssocID="{BFF30451-553A-4A4B-AABE-80E97C361869}" presName="Name37" presStyleLbl="parChTrans1D2" presStyleIdx="0" presStyleCnt="7"/>
      <dgm:spPr/>
      <dgm:t>
        <a:bodyPr/>
        <a:lstStyle/>
        <a:p>
          <a:endParaRPr lang="zh-CN" altLang="en-US"/>
        </a:p>
      </dgm:t>
    </dgm:pt>
    <dgm:pt modelId="{97AB05AF-4F02-4D07-971B-612B46D30B45}" type="pres">
      <dgm:prSet presAssocID="{BAB9BC49-92B1-48A5-8A88-3EFABADFF1C1}" presName="hierRoot2" presStyleCnt="0">
        <dgm:presLayoutVars>
          <dgm:hierBranch val="init"/>
        </dgm:presLayoutVars>
      </dgm:prSet>
      <dgm:spPr/>
    </dgm:pt>
    <dgm:pt modelId="{A6930677-7F63-4564-B603-EDA063C5952E}" type="pres">
      <dgm:prSet presAssocID="{BAB9BC49-92B1-48A5-8A88-3EFABADFF1C1}" presName="rootComposite" presStyleCnt="0"/>
      <dgm:spPr/>
    </dgm:pt>
    <dgm:pt modelId="{E50C5ED5-021E-48E0-9263-3B5EA2840727}" type="pres">
      <dgm:prSet presAssocID="{BAB9BC49-92B1-48A5-8A88-3EFABADFF1C1}" presName="rootText" presStyleLbl="node2" presStyleIdx="0" presStyleCnt="7">
        <dgm:presLayoutVars>
          <dgm:chPref val="3"/>
        </dgm:presLayoutVars>
      </dgm:prSet>
      <dgm:spPr/>
      <dgm:t>
        <a:bodyPr/>
        <a:lstStyle/>
        <a:p>
          <a:endParaRPr lang="zh-CN" altLang="en-US"/>
        </a:p>
      </dgm:t>
    </dgm:pt>
    <dgm:pt modelId="{D29D43FF-0A95-440D-9848-8E45E48D333E}" type="pres">
      <dgm:prSet presAssocID="{BAB9BC49-92B1-48A5-8A88-3EFABADFF1C1}" presName="rootConnector" presStyleLbl="node2" presStyleIdx="0" presStyleCnt="7"/>
      <dgm:spPr/>
      <dgm:t>
        <a:bodyPr/>
        <a:lstStyle/>
        <a:p>
          <a:endParaRPr lang="zh-CN" altLang="en-US"/>
        </a:p>
      </dgm:t>
    </dgm:pt>
    <dgm:pt modelId="{BCFF5C2D-4472-44F3-B4A4-E5701BAFC4EA}" type="pres">
      <dgm:prSet presAssocID="{BAB9BC49-92B1-48A5-8A88-3EFABADFF1C1}" presName="hierChild4" presStyleCnt="0"/>
      <dgm:spPr/>
    </dgm:pt>
    <dgm:pt modelId="{090BE7A4-48A0-477B-94F9-BC0BD9F7C904}" type="pres">
      <dgm:prSet presAssocID="{4AD5E029-5D2A-49DE-90D2-DE0783DFB595}" presName="Name37" presStyleLbl="parChTrans1D3" presStyleIdx="0" presStyleCnt="17"/>
      <dgm:spPr/>
      <dgm:t>
        <a:bodyPr/>
        <a:lstStyle/>
        <a:p>
          <a:endParaRPr lang="zh-CN" altLang="en-US"/>
        </a:p>
      </dgm:t>
    </dgm:pt>
    <dgm:pt modelId="{537B6123-D5F4-4ED3-BB1E-805439EF8C7F}" type="pres">
      <dgm:prSet presAssocID="{CD329493-09AD-4563-83A2-BC39AE95F48D}" presName="hierRoot2" presStyleCnt="0">
        <dgm:presLayoutVars>
          <dgm:hierBranch val="init"/>
        </dgm:presLayoutVars>
      </dgm:prSet>
      <dgm:spPr/>
    </dgm:pt>
    <dgm:pt modelId="{AD7BA5B5-4807-4773-A930-72BF412A871F}" type="pres">
      <dgm:prSet presAssocID="{CD329493-09AD-4563-83A2-BC39AE95F48D}" presName="rootComposite" presStyleCnt="0"/>
      <dgm:spPr/>
    </dgm:pt>
    <dgm:pt modelId="{7E8C732C-7095-446B-B89D-265A43ED8547}" type="pres">
      <dgm:prSet presAssocID="{CD329493-09AD-4563-83A2-BC39AE95F48D}" presName="rootText" presStyleLbl="node3" presStyleIdx="0" presStyleCnt="17">
        <dgm:presLayoutVars>
          <dgm:chPref val="3"/>
        </dgm:presLayoutVars>
      </dgm:prSet>
      <dgm:spPr/>
      <dgm:t>
        <a:bodyPr/>
        <a:lstStyle/>
        <a:p>
          <a:endParaRPr lang="zh-CN" altLang="en-US"/>
        </a:p>
      </dgm:t>
    </dgm:pt>
    <dgm:pt modelId="{F3E28BDB-8C4A-4D8E-8033-1BBBC5B882E2}" type="pres">
      <dgm:prSet presAssocID="{CD329493-09AD-4563-83A2-BC39AE95F48D}" presName="rootConnector" presStyleLbl="node3" presStyleIdx="0" presStyleCnt="17"/>
      <dgm:spPr/>
      <dgm:t>
        <a:bodyPr/>
        <a:lstStyle/>
        <a:p>
          <a:endParaRPr lang="zh-CN" altLang="en-US"/>
        </a:p>
      </dgm:t>
    </dgm:pt>
    <dgm:pt modelId="{B1FE216C-CD5E-4F02-9259-B62D837C83E8}" type="pres">
      <dgm:prSet presAssocID="{CD329493-09AD-4563-83A2-BC39AE95F48D}" presName="hierChild4" presStyleCnt="0"/>
      <dgm:spPr/>
    </dgm:pt>
    <dgm:pt modelId="{08474B2D-EDD1-4582-8A20-CB96F9846192}" type="pres">
      <dgm:prSet presAssocID="{CD329493-09AD-4563-83A2-BC39AE95F48D}" presName="hierChild5" presStyleCnt="0"/>
      <dgm:spPr/>
    </dgm:pt>
    <dgm:pt modelId="{023CCCF0-F748-4324-BE21-ABC9ED48DA9C}" type="pres">
      <dgm:prSet presAssocID="{DB5E393E-B40B-4B0C-8900-45F2DED29459}" presName="Name37" presStyleLbl="parChTrans1D3" presStyleIdx="1" presStyleCnt="17"/>
      <dgm:spPr/>
      <dgm:t>
        <a:bodyPr/>
        <a:lstStyle/>
        <a:p>
          <a:endParaRPr lang="zh-CN" altLang="en-US"/>
        </a:p>
      </dgm:t>
    </dgm:pt>
    <dgm:pt modelId="{683433B4-00F0-486B-8DAF-9F4C36C42060}" type="pres">
      <dgm:prSet presAssocID="{A1F1823A-33B9-49D6-AFCC-70D8434A8285}" presName="hierRoot2" presStyleCnt="0">
        <dgm:presLayoutVars>
          <dgm:hierBranch val="init"/>
        </dgm:presLayoutVars>
      </dgm:prSet>
      <dgm:spPr/>
    </dgm:pt>
    <dgm:pt modelId="{B35313DD-F063-4107-A6BF-48CFB36250C9}" type="pres">
      <dgm:prSet presAssocID="{A1F1823A-33B9-49D6-AFCC-70D8434A8285}" presName="rootComposite" presStyleCnt="0"/>
      <dgm:spPr/>
    </dgm:pt>
    <dgm:pt modelId="{224580B9-238A-4C45-877C-E6A16080D574}" type="pres">
      <dgm:prSet presAssocID="{A1F1823A-33B9-49D6-AFCC-70D8434A8285}" presName="rootText" presStyleLbl="node3" presStyleIdx="1" presStyleCnt="17">
        <dgm:presLayoutVars>
          <dgm:chPref val="3"/>
        </dgm:presLayoutVars>
      </dgm:prSet>
      <dgm:spPr/>
      <dgm:t>
        <a:bodyPr/>
        <a:lstStyle/>
        <a:p>
          <a:endParaRPr lang="zh-CN" altLang="en-US"/>
        </a:p>
      </dgm:t>
    </dgm:pt>
    <dgm:pt modelId="{5635C492-EE7E-43D8-82AB-E8CA72BA3E49}" type="pres">
      <dgm:prSet presAssocID="{A1F1823A-33B9-49D6-AFCC-70D8434A8285}" presName="rootConnector" presStyleLbl="node3" presStyleIdx="1" presStyleCnt="17"/>
      <dgm:spPr/>
      <dgm:t>
        <a:bodyPr/>
        <a:lstStyle/>
        <a:p>
          <a:endParaRPr lang="zh-CN" altLang="en-US"/>
        </a:p>
      </dgm:t>
    </dgm:pt>
    <dgm:pt modelId="{69229C40-DCC0-4C57-A313-034E40D66562}" type="pres">
      <dgm:prSet presAssocID="{A1F1823A-33B9-49D6-AFCC-70D8434A8285}" presName="hierChild4" presStyleCnt="0"/>
      <dgm:spPr/>
    </dgm:pt>
    <dgm:pt modelId="{C759ADCF-69CE-45A7-8F44-E2A338CB75AF}" type="pres">
      <dgm:prSet presAssocID="{A1F1823A-33B9-49D6-AFCC-70D8434A8285}" presName="hierChild5" presStyleCnt="0"/>
      <dgm:spPr/>
    </dgm:pt>
    <dgm:pt modelId="{9C26E1E7-D3EB-4C49-A22E-8C2186ECF421}" type="pres">
      <dgm:prSet presAssocID="{BAB9BC49-92B1-48A5-8A88-3EFABADFF1C1}" presName="hierChild5" presStyleCnt="0"/>
      <dgm:spPr/>
    </dgm:pt>
    <dgm:pt modelId="{DA270205-5F16-44C5-B7F3-992C2248AECC}" type="pres">
      <dgm:prSet presAssocID="{14A5BB64-DAED-44FF-B6C8-676ADB72D3BF}" presName="Name37" presStyleLbl="parChTrans1D2" presStyleIdx="1" presStyleCnt="7"/>
      <dgm:spPr/>
      <dgm:t>
        <a:bodyPr/>
        <a:lstStyle/>
        <a:p>
          <a:endParaRPr lang="zh-CN" altLang="en-US"/>
        </a:p>
      </dgm:t>
    </dgm:pt>
    <dgm:pt modelId="{37A831FA-5A62-4AEE-AA2B-E6C1F221C5D1}" type="pres">
      <dgm:prSet presAssocID="{541475C0-A76A-4AEB-A37D-B62995CF884C}" presName="hierRoot2" presStyleCnt="0">
        <dgm:presLayoutVars>
          <dgm:hierBranch val="init"/>
        </dgm:presLayoutVars>
      </dgm:prSet>
      <dgm:spPr/>
    </dgm:pt>
    <dgm:pt modelId="{C842F2D7-297D-4414-9D19-A0F67CE26937}" type="pres">
      <dgm:prSet presAssocID="{541475C0-A76A-4AEB-A37D-B62995CF884C}" presName="rootComposite" presStyleCnt="0"/>
      <dgm:spPr/>
    </dgm:pt>
    <dgm:pt modelId="{F87E92A7-5EB5-4C57-B73C-7D6C61AD138F}" type="pres">
      <dgm:prSet presAssocID="{541475C0-A76A-4AEB-A37D-B62995CF884C}" presName="rootText" presStyleLbl="node2" presStyleIdx="1" presStyleCnt="7">
        <dgm:presLayoutVars>
          <dgm:chPref val="3"/>
        </dgm:presLayoutVars>
      </dgm:prSet>
      <dgm:spPr/>
      <dgm:t>
        <a:bodyPr/>
        <a:lstStyle/>
        <a:p>
          <a:endParaRPr lang="zh-CN" altLang="en-US"/>
        </a:p>
      </dgm:t>
    </dgm:pt>
    <dgm:pt modelId="{76EB7788-A22A-41EF-B009-F0A5FD2B42C3}" type="pres">
      <dgm:prSet presAssocID="{541475C0-A76A-4AEB-A37D-B62995CF884C}" presName="rootConnector" presStyleLbl="node2" presStyleIdx="1" presStyleCnt="7"/>
      <dgm:spPr/>
      <dgm:t>
        <a:bodyPr/>
        <a:lstStyle/>
        <a:p>
          <a:endParaRPr lang="zh-CN" altLang="en-US"/>
        </a:p>
      </dgm:t>
    </dgm:pt>
    <dgm:pt modelId="{097D2452-3EED-4D3B-B77A-567BEB2BD99E}" type="pres">
      <dgm:prSet presAssocID="{541475C0-A76A-4AEB-A37D-B62995CF884C}" presName="hierChild4" presStyleCnt="0"/>
      <dgm:spPr/>
    </dgm:pt>
    <dgm:pt modelId="{592B9F36-7C83-4D0E-8976-0C47D293546F}" type="pres">
      <dgm:prSet presAssocID="{AA603373-0C21-4A63-9036-8644CEF79775}" presName="Name37" presStyleLbl="parChTrans1D3" presStyleIdx="2" presStyleCnt="17"/>
      <dgm:spPr/>
      <dgm:t>
        <a:bodyPr/>
        <a:lstStyle/>
        <a:p>
          <a:endParaRPr lang="zh-CN" altLang="en-US"/>
        </a:p>
      </dgm:t>
    </dgm:pt>
    <dgm:pt modelId="{4B681C67-7FE8-4FE6-A800-445E1F240972}" type="pres">
      <dgm:prSet presAssocID="{26C2E795-2CAE-4954-8434-2E8774F5BF1D}" presName="hierRoot2" presStyleCnt="0">
        <dgm:presLayoutVars>
          <dgm:hierBranch val="init"/>
        </dgm:presLayoutVars>
      </dgm:prSet>
      <dgm:spPr/>
    </dgm:pt>
    <dgm:pt modelId="{CF7A1BFD-11E1-4195-B2D8-036DECD78A69}" type="pres">
      <dgm:prSet presAssocID="{26C2E795-2CAE-4954-8434-2E8774F5BF1D}" presName="rootComposite" presStyleCnt="0"/>
      <dgm:spPr/>
    </dgm:pt>
    <dgm:pt modelId="{3F412B27-35E1-4DEF-8D2E-75C3183022F7}" type="pres">
      <dgm:prSet presAssocID="{26C2E795-2CAE-4954-8434-2E8774F5BF1D}" presName="rootText" presStyleLbl="node3" presStyleIdx="2" presStyleCnt="17">
        <dgm:presLayoutVars>
          <dgm:chPref val="3"/>
        </dgm:presLayoutVars>
      </dgm:prSet>
      <dgm:spPr/>
      <dgm:t>
        <a:bodyPr/>
        <a:lstStyle/>
        <a:p>
          <a:endParaRPr lang="zh-CN" altLang="en-US"/>
        </a:p>
      </dgm:t>
    </dgm:pt>
    <dgm:pt modelId="{7B845E33-D514-47D4-8B82-066305E0C653}" type="pres">
      <dgm:prSet presAssocID="{26C2E795-2CAE-4954-8434-2E8774F5BF1D}" presName="rootConnector" presStyleLbl="node3" presStyleIdx="2" presStyleCnt="17"/>
      <dgm:spPr/>
      <dgm:t>
        <a:bodyPr/>
        <a:lstStyle/>
        <a:p>
          <a:endParaRPr lang="zh-CN" altLang="en-US"/>
        </a:p>
      </dgm:t>
    </dgm:pt>
    <dgm:pt modelId="{2DF41EF8-37B4-48B3-A97C-F63967994060}" type="pres">
      <dgm:prSet presAssocID="{26C2E795-2CAE-4954-8434-2E8774F5BF1D}" presName="hierChild4" presStyleCnt="0"/>
      <dgm:spPr/>
    </dgm:pt>
    <dgm:pt modelId="{017A2812-75C9-4983-97F1-8EA6B3018D2F}" type="pres">
      <dgm:prSet presAssocID="{26C2E795-2CAE-4954-8434-2E8774F5BF1D}" presName="hierChild5" presStyleCnt="0"/>
      <dgm:spPr/>
    </dgm:pt>
    <dgm:pt modelId="{7D9CD3FB-830F-4923-B6C7-BDBEBC4341C9}" type="pres">
      <dgm:prSet presAssocID="{35AB3406-BB7C-41CD-9C31-2515867DB107}" presName="Name37" presStyleLbl="parChTrans1D3" presStyleIdx="3" presStyleCnt="17"/>
      <dgm:spPr/>
      <dgm:t>
        <a:bodyPr/>
        <a:lstStyle/>
        <a:p>
          <a:endParaRPr lang="zh-CN" altLang="en-US"/>
        </a:p>
      </dgm:t>
    </dgm:pt>
    <dgm:pt modelId="{51869F52-4A18-410E-910C-145BB6959049}" type="pres">
      <dgm:prSet presAssocID="{703BE94F-F00F-4986-9FFD-56035B4457F0}" presName="hierRoot2" presStyleCnt="0">
        <dgm:presLayoutVars>
          <dgm:hierBranch val="init"/>
        </dgm:presLayoutVars>
      </dgm:prSet>
      <dgm:spPr/>
    </dgm:pt>
    <dgm:pt modelId="{807E9FDF-BF17-4EF9-8CBE-360955911072}" type="pres">
      <dgm:prSet presAssocID="{703BE94F-F00F-4986-9FFD-56035B4457F0}" presName="rootComposite" presStyleCnt="0"/>
      <dgm:spPr/>
    </dgm:pt>
    <dgm:pt modelId="{BE255137-B8D5-4E37-8ED5-EA60F61A9DF2}" type="pres">
      <dgm:prSet presAssocID="{703BE94F-F00F-4986-9FFD-56035B4457F0}" presName="rootText" presStyleLbl="node3" presStyleIdx="3" presStyleCnt="17">
        <dgm:presLayoutVars>
          <dgm:chPref val="3"/>
        </dgm:presLayoutVars>
      </dgm:prSet>
      <dgm:spPr/>
      <dgm:t>
        <a:bodyPr/>
        <a:lstStyle/>
        <a:p>
          <a:endParaRPr lang="zh-CN" altLang="en-US"/>
        </a:p>
      </dgm:t>
    </dgm:pt>
    <dgm:pt modelId="{8E8D7A19-AAEB-4E3A-A660-DC5B6F6C9DB3}" type="pres">
      <dgm:prSet presAssocID="{703BE94F-F00F-4986-9FFD-56035B4457F0}" presName="rootConnector" presStyleLbl="node3" presStyleIdx="3" presStyleCnt="17"/>
      <dgm:spPr/>
      <dgm:t>
        <a:bodyPr/>
        <a:lstStyle/>
        <a:p>
          <a:endParaRPr lang="zh-CN" altLang="en-US"/>
        </a:p>
      </dgm:t>
    </dgm:pt>
    <dgm:pt modelId="{ED500162-CBE7-4928-86C5-CF8F61A3846C}" type="pres">
      <dgm:prSet presAssocID="{703BE94F-F00F-4986-9FFD-56035B4457F0}" presName="hierChild4" presStyleCnt="0"/>
      <dgm:spPr/>
    </dgm:pt>
    <dgm:pt modelId="{29BF860A-2FDE-4F1F-B9B2-6326300DE6BA}" type="pres">
      <dgm:prSet presAssocID="{703BE94F-F00F-4986-9FFD-56035B4457F0}" presName="hierChild5" presStyleCnt="0"/>
      <dgm:spPr/>
    </dgm:pt>
    <dgm:pt modelId="{118555B8-09E5-4AF0-B1F8-9D888AA60E3D}" type="pres">
      <dgm:prSet presAssocID="{541475C0-A76A-4AEB-A37D-B62995CF884C}" presName="hierChild5" presStyleCnt="0"/>
      <dgm:spPr/>
    </dgm:pt>
    <dgm:pt modelId="{C771FF58-43A4-4D7F-8B3C-2AD33A6315D9}" type="pres">
      <dgm:prSet presAssocID="{69E459AD-FCE9-4E4A-92BF-551E06BF9E2E}" presName="Name37" presStyleLbl="parChTrans1D2" presStyleIdx="2" presStyleCnt="7"/>
      <dgm:spPr/>
      <dgm:t>
        <a:bodyPr/>
        <a:lstStyle/>
        <a:p>
          <a:endParaRPr lang="zh-CN" altLang="en-US"/>
        </a:p>
      </dgm:t>
    </dgm:pt>
    <dgm:pt modelId="{0E1354FC-1630-4044-A62D-D5D5932EC2A3}" type="pres">
      <dgm:prSet presAssocID="{41663A12-02B1-4566-8453-349F78DF4E64}" presName="hierRoot2" presStyleCnt="0">
        <dgm:presLayoutVars>
          <dgm:hierBranch val="init"/>
        </dgm:presLayoutVars>
      </dgm:prSet>
      <dgm:spPr/>
    </dgm:pt>
    <dgm:pt modelId="{D319E842-CB70-4397-A885-868706BCE63A}" type="pres">
      <dgm:prSet presAssocID="{41663A12-02B1-4566-8453-349F78DF4E64}" presName="rootComposite" presStyleCnt="0"/>
      <dgm:spPr/>
    </dgm:pt>
    <dgm:pt modelId="{36C30203-CD61-4A20-8AF6-8EDF2A03D55A}" type="pres">
      <dgm:prSet presAssocID="{41663A12-02B1-4566-8453-349F78DF4E64}" presName="rootText" presStyleLbl="node2" presStyleIdx="2" presStyleCnt="7">
        <dgm:presLayoutVars>
          <dgm:chPref val="3"/>
        </dgm:presLayoutVars>
      </dgm:prSet>
      <dgm:spPr/>
      <dgm:t>
        <a:bodyPr/>
        <a:lstStyle/>
        <a:p>
          <a:endParaRPr lang="zh-CN" altLang="en-US"/>
        </a:p>
      </dgm:t>
    </dgm:pt>
    <dgm:pt modelId="{6E83593F-1894-4106-8B33-70B1BF6F308F}" type="pres">
      <dgm:prSet presAssocID="{41663A12-02B1-4566-8453-349F78DF4E64}" presName="rootConnector" presStyleLbl="node2" presStyleIdx="2" presStyleCnt="7"/>
      <dgm:spPr/>
      <dgm:t>
        <a:bodyPr/>
        <a:lstStyle/>
        <a:p>
          <a:endParaRPr lang="zh-CN" altLang="en-US"/>
        </a:p>
      </dgm:t>
    </dgm:pt>
    <dgm:pt modelId="{E93C7F74-636F-45C1-A5B3-5231B2FB8088}" type="pres">
      <dgm:prSet presAssocID="{41663A12-02B1-4566-8453-349F78DF4E64}" presName="hierChild4" presStyleCnt="0"/>
      <dgm:spPr/>
    </dgm:pt>
    <dgm:pt modelId="{1271BB72-B67E-4524-AFC1-E85198458852}" type="pres">
      <dgm:prSet presAssocID="{1AF5CC12-26E0-469F-AD96-03868EA2F331}" presName="Name37" presStyleLbl="parChTrans1D3" presStyleIdx="4" presStyleCnt="17"/>
      <dgm:spPr/>
      <dgm:t>
        <a:bodyPr/>
        <a:lstStyle/>
        <a:p>
          <a:endParaRPr lang="zh-CN" altLang="en-US"/>
        </a:p>
      </dgm:t>
    </dgm:pt>
    <dgm:pt modelId="{62105AC4-2F79-4809-8FD6-4422FC109149}" type="pres">
      <dgm:prSet presAssocID="{71684EE9-4F59-4BB8-AEDA-D2EA1ED07D69}" presName="hierRoot2" presStyleCnt="0">
        <dgm:presLayoutVars>
          <dgm:hierBranch val="init"/>
        </dgm:presLayoutVars>
      </dgm:prSet>
      <dgm:spPr/>
    </dgm:pt>
    <dgm:pt modelId="{78818BCB-E01C-4AF3-8C80-2839E1339598}" type="pres">
      <dgm:prSet presAssocID="{71684EE9-4F59-4BB8-AEDA-D2EA1ED07D69}" presName="rootComposite" presStyleCnt="0"/>
      <dgm:spPr/>
    </dgm:pt>
    <dgm:pt modelId="{6F215F0E-05D3-47AB-8D7D-70A12AE60850}" type="pres">
      <dgm:prSet presAssocID="{71684EE9-4F59-4BB8-AEDA-D2EA1ED07D69}" presName="rootText" presStyleLbl="node3" presStyleIdx="4" presStyleCnt="17">
        <dgm:presLayoutVars>
          <dgm:chPref val="3"/>
        </dgm:presLayoutVars>
      </dgm:prSet>
      <dgm:spPr/>
      <dgm:t>
        <a:bodyPr/>
        <a:lstStyle/>
        <a:p>
          <a:endParaRPr lang="zh-CN" altLang="en-US"/>
        </a:p>
      </dgm:t>
    </dgm:pt>
    <dgm:pt modelId="{78FAE53B-88BA-4D7C-BD47-11ECF9B71BE7}" type="pres">
      <dgm:prSet presAssocID="{71684EE9-4F59-4BB8-AEDA-D2EA1ED07D69}" presName="rootConnector" presStyleLbl="node3" presStyleIdx="4" presStyleCnt="17"/>
      <dgm:spPr/>
      <dgm:t>
        <a:bodyPr/>
        <a:lstStyle/>
        <a:p>
          <a:endParaRPr lang="zh-CN" altLang="en-US"/>
        </a:p>
      </dgm:t>
    </dgm:pt>
    <dgm:pt modelId="{1FF47F24-420B-453E-826C-5D55C9FB3ED9}" type="pres">
      <dgm:prSet presAssocID="{71684EE9-4F59-4BB8-AEDA-D2EA1ED07D69}" presName="hierChild4" presStyleCnt="0"/>
      <dgm:spPr/>
    </dgm:pt>
    <dgm:pt modelId="{6167999C-8EFB-4313-BEBE-2C8FB4C907F5}" type="pres">
      <dgm:prSet presAssocID="{71684EE9-4F59-4BB8-AEDA-D2EA1ED07D69}" presName="hierChild5" presStyleCnt="0"/>
      <dgm:spPr/>
    </dgm:pt>
    <dgm:pt modelId="{DAC7F3F4-0924-4968-B7DC-6BC3A6785658}" type="pres">
      <dgm:prSet presAssocID="{44A50C9C-E2E7-4D2A-9D5A-84EAF1D559E0}" presName="Name37" presStyleLbl="parChTrans1D3" presStyleIdx="5" presStyleCnt="17"/>
      <dgm:spPr/>
      <dgm:t>
        <a:bodyPr/>
        <a:lstStyle/>
        <a:p>
          <a:endParaRPr lang="zh-CN" altLang="en-US"/>
        </a:p>
      </dgm:t>
    </dgm:pt>
    <dgm:pt modelId="{05D4482E-544B-4D2D-A51C-0304589FC0A1}" type="pres">
      <dgm:prSet presAssocID="{9EF5857E-A513-4628-85F8-32B423506BE2}" presName="hierRoot2" presStyleCnt="0">
        <dgm:presLayoutVars>
          <dgm:hierBranch val="init"/>
        </dgm:presLayoutVars>
      </dgm:prSet>
      <dgm:spPr/>
    </dgm:pt>
    <dgm:pt modelId="{FB2BA321-D614-4E2A-A72F-15E26E557E2D}" type="pres">
      <dgm:prSet presAssocID="{9EF5857E-A513-4628-85F8-32B423506BE2}" presName="rootComposite" presStyleCnt="0"/>
      <dgm:spPr/>
    </dgm:pt>
    <dgm:pt modelId="{17220C9B-93D3-419F-ACC2-3D5D63F5349B}" type="pres">
      <dgm:prSet presAssocID="{9EF5857E-A513-4628-85F8-32B423506BE2}" presName="rootText" presStyleLbl="node3" presStyleIdx="5" presStyleCnt="17">
        <dgm:presLayoutVars>
          <dgm:chPref val="3"/>
        </dgm:presLayoutVars>
      </dgm:prSet>
      <dgm:spPr/>
      <dgm:t>
        <a:bodyPr/>
        <a:lstStyle/>
        <a:p>
          <a:endParaRPr lang="zh-CN" altLang="en-US"/>
        </a:p>
      </dgm:t>
    </dgm:pt>
    <dgm:pt modelId="{E6D3B22E-F613-4A95-87F9-735BF60EFE1D}" type="pres">
      <dgm:prSet presAssocID="{9EF5857E-A513-4628-85F8-32B423506BE2}" presName="rootConnector" presStyleLbl="node3" presStyleIdx="5" presStyleCnt="17"/>
      <dgm:spPr/>
      <dgm:t>
        <a:bodyPr/>
        <a:lstStyle/>
        <a:p>
          <a:endParaRPr lang="zh-CN" altLang="en-US"/>
        </a:p>
      </dgm:t>
    </dgm:pt>
    <dgm:pt modelId="{A0C3E9D1-AA50-432D-8952-8956FBF03FD4}" type="pres">
      <dgm:prSet presAssocID="{9EF5857E-A513-4628-85F8-32B423506BE2}" presName="hierChild4" presStyleCnt="0"/>
      <dgm:spPr/>
    </dgm:pt>
    <dgm:pt modelId="{7E3B6C08-90D5-4077-9577-35136923ECD4}" type="pres">
      <dgm:prSet presAssocID="{9EF5857E-A513-4628-85F8-32B423506BE2}" presName="hierChild5" presStyleCnt="0"/>
      <dgm:spPr/>
    </dgm:pt>
    <dgm:pt modelId="{F732CF50-F9F3-494E-B1DF-ED9DFFF9F01E}" type="pres">
      <dgm:prSet presAssocID="{41663A12-02B1-4566-8453-349F78DF4E64}" presName="hierChild5" presStyleCnt="0"/>
      <dgm:spPr/>
    </dgm:pt>
    <dgm:pt modelId="{D9A6E368-E3D8-4C65-81EA-A248EE7B7B42}" type="pres">
      <dgm:prSet presAssocID="{A6E9B3D1-70BA-4520-8905-75E82EB3DC28}" presName="Name37" presStyleLbl="parChTrans1D2" presStyleIdx="3" presStyleCnt="7"/>
      <dgm:spPr/>
      <dgm:t>
        <a:bodyPr/>
        <a:lstStyle/>
        <a:p>
          <a:endParaRPr lang="zh-CN" altLang="en-US"/>
        </a:p>
      </dgm:t>
    </dgm:pt>
    <dgm:pt modelId="{82E57087-4D80-4CBE-9A7F-1C72FD7B213A}" type="pres">
      <dgm:prSet presAssocID="{175C7335-5517-41C3-8E6B-803558D926B7}" presName="hierRoot2" presStyleCnt="0">
        <dgm:presLayoutVars>
          <dgm:hierBranch val="init"/>
        </dgm:presLayoutVars>
      </dgm:prSet>
      <dgm:spPr/>
    </dgm:pt>
    <dgm:pt modelId="{8898F649-E0B3-4100-B862-B4439488117E}" type="pres">
      <dgm:prSet presAssocID="{175C7335-5517-41C3-8E6B-803558D926B7}" presName="rootComposite" presStyleCnt="0"/>
      <dgm:spPr/>
    </dgm:pt>
    <dgm:pt modelId="{E0DF6A92-103D-4033-9DA7-9F9FA4E13CF4}" type="pres">
      <dgm:prSet presAssocID="{175C7335-5517-41C3-8E6B-803558D926B7}" presName="rootText" presStyleLbl="node2" presStyleIdx="3" presStyleCnt="7">
        <dgm:presLayoutVars>
          <dgm:chPref val="3"/>
        </dgm:presLayoutVars>
      </dgm:prSet>
      <dgm:spPr/>
      <dgm:t>
        <a:bodyPr/>
        <a:lstStyle/>
        <a:p>
          <a:endParaRPr lang="zh-CN" altLang="en-US"/>
        </a:p>
      </dgm:t>
    </dgm:pt>
    <dgm:pt modelId="{D10E65A1-7F3A-4369-9425-D1A666300400}" type="pres">
      <dgm:prSet presAssocID="{175C7335-5517-41C3-8E6B-803558D926B7}" presName="rootConnector" presStyleLbl="node2" presStyleIdx="3" presStyleCnt="7"/>
      <dgm:spPr/>
      <dgm:t>
        <a:bodyPr/>
        <a:lstStyle/>
        <a:p>
          <a:endParaRPr lang="zh-CN" altLang="en-US"/>
        </a:p>
      </dgm:t>
    </dgm:pt>
    <dgm:pt modelId="{B9AA5CE6-7443-4569-BFCD-42661B3FBF74}" type="pres">
      <dgm:prSet presAssocID="{175C7335-5517-41C3-8E6B-803558D926B7}" presName="hierChild4" presStyleCnt="0"/>
      <dgm:spPr/>
    </dgm:pt>
    <dgm:pt modelId="{2816022D-912D-4126-8CA5-83C03D5050B2}" type="pres">
      <dgm:prSet presAssocID="{E6863F18-C3BB-4971-8AD7-25D6D4D1D45E}" presName="Name37" presStyleLbl="parChTrans1D3" presStyleIdx="6" presStyleCnt="17"/>
      <dgm:spPr/>
      <dgm:t>
        <a:bodyPr/>
        <a:lstStyle/>
        <a:p>
          <a:endParaRPr lang="zh-CN" altLang="en-US"/>
        </a:p>
      </dgm:t>
    </dgm:pt>
    <dgm:pt modelId="{BC91F055-1FAC-481F-9254-7D355750FFE3}" type="pres">
      <dgm:prSet presAssocID="{7EF73A10-7234-4A3F-8C7C-12F344B23443}" presName="hierRoot2" presStyleCnt="0">
        <dgm:presLayoutVars>
          <dgm:hierBranch val="init"/>
        </dgm:presLayoutVars>
      </dgm:prSet>
      <dgm:spPr/>
    </dgm:pt>
    <dgm:pt modelId="{D4D20BED-D803-420C-86B3-69BDB0A916C8}" type="pres">
      <dgm:prSet presAssocID="{7EF73A10-7234-4A3F-8C7C-12F344B23443}" presName="rootComposite" presStyleCnt="0"/>
      <dgm:spPr/>
    </dgm:pt>
    <dgm:pt modelId="{357E974F-3C5C-4AB8-A502-0340B2BA7965}" type="pres">
      <dgm:prSet presAssocID="{7EF73A10-7234-4A3F-8C7C-12F344B23443}" presName="rootText" presStyleLbl="node3" presStyleIdx="6" presStyleCnt="17">
        <dgm:presLayoutVars>
          <dgm:chPref val="3"/>
        </dgm:presLayoutVars>
      </dgm:prSet>
      <dgm:spPr/>
      <dgm:t>
        <a:bodyPr/>
        <a:lstStyle/>
        <a:p>
          <a:endParaRPr lang="zh-CN" altLang="en-US"/>
        </a:p>
      </dgm:t>
    </dgm:pt>
    <dgm:pt modelId="{569ECF55-2E44-48D6-B8FC-5E8B4B184359}" type="pres">
      <dgm:prSet presAssocID="{7EF73A10-7234-4A3F-8C7C-12F344B23443}" presName="rootConnector" presStyleLbl="node3" presStyleIdx="6" presStyleCnt="17"/>
      <dgm:spPr/>
      <dgm:t>
        <a:bodyPr/>
        <a:lstStyle/>
        <a:p>
          <a:endParaRPr lang="zh-CN" altLang="en-US"/>
        </a:p>
      </dgm:t>
    </dgm:pt>
    <dgm:pt modelId="{E8315A4E-6DF3-480E-AA28-4A29A81382C2}" type="pres">
      <dgm:prSet presAssocID="{7EF73A10-7234-4A3F-8C7C-12F344B23443}" presName="hierChild4" presStyleCnt="0"/>
      <dgm:spPr/>
    </dgm:pt>
    <dgm:pt modelId="{FD66719F-18C5-4F42-8A81-A426DAB24B34}" type="pres">
      <dgm:prSet presAssocID="{7EF73A10-7234-4A3F-8C7C-12F344B23443}" presName="hierChild5" presStyleCnt="0"/>
      <dgm:spPr/>
    </dgm:pt>
    <dgm:pt modelId="{40E26E49-0CA7-40D8-8194-A26C9273D115}" type="pres">
      <dgm:prSet presAssocID="{C899B41B-C114-4DB7-8709-EBA7B7A3F4BE}" presName="Name37" presStyleLbl="parChTrans1D3" presStyleIdx="7" presStyleCnt="17"/>
      <dgm:spPr/>
      <dgm:t>
        <a:bodyPr/>
        <a:lstStyle/>
        <a:p>
          <a:endParaRPr lang="zh-CN" altLang="en-US"/>
        </a:p>
      </dgm:t>
    </dgm:pt>
    <dgm:pt modelId="{1D1C019F-11DA-44D1-8697-CC5D22A75895}" type="pres">
      <dgm:prSet presAssocID="{98F29BD8-E761-4DA4-A03E-3799BD5409AD}" presName="hierRoot2" presStyleCnt="0">
        <dgm:presLayoutVars>
          <dgm:hierBranch val="init"/>
        </dgm:presLayoutVars>
      </dgm:prSet>
      <dgm:spPr/>
    </dgm:pt>
    <dgm:pt modelId="{FBAE3C6B-1ACF-4FC3-904A-DA17087987F3}" type="pres">
      <dgm:prSet presAssocID="{98F29BD8-E761-4DA4-A03E-3799BD5409AD}" presName="rootComposite" presStyleCnt="0"/>
      <dgm:spPr/>
    </dgm:pt>
    <dgm:pt modelId="{FA3AEF52-DE78-41E2-901C-F4E605C8C726}" type="pres">
      <dgm:prSet presAssocID="{98F29BD8-E761-4DA4-A03E-3799BD5409AD}" presName="rootText" presStyleLbl="node3" presStyleIdx="7" presStyleCnt="17">
        <dgm:presLayoutVars>
          <dgm:chPref val="3"/>
        </dgm:presLayoutVars>
      </dgm:prSet>
      <dgm:spPr/>
      <dgm:t>
        <a:bodyPr/>
        <a:lstStyle/>
        <a:p>
          <a:endParaRPr lang="zh-CN" altLang="en-US"/>
        </a:p>
      </dgm:t>
    </dgm:pt>
    <dgm:pt modelId="{FE0A7C14-E808-41BC-9ECF-931C5179E0FD}" type="pres">
      <dgm:prSet presAssocID="{98F29BD8-E761-4DA4-A03E-3799BD5409AD}" presName="rootConnector" presStyleLbl="node3" presStyleIdx="7" presStyleCnt="17"/>
      <dgm:spPr/>
      <dgm:t>
        <a:bodyPr/>
        <a:lstStyle/>
        <a:p>
          <a:endParaRPr lang="zh-CN" altLang="en-US"/>
        </a:p>
      </dgm:t>
    </dgm:pt>
    <dgm:pt modelId="{CB9BBB98-129B-420D-B54C-69458935F107}" type="pres">
      <dgm:prSet presAssocID="{98F29BD8-E761-4DA4-A03E-3799BD5409AD}" presName="hierChild4" presStyleCnt="0"/>
      <dgm:spPr/>
    </dgm:pt>
    <dgm:pt modelId="{BDE11B65-216C-4868-8F64-C6CC339E4CC9}" type="pres">
      <dgm:prSet presAssocID="{98F29BD8-E761-4DA4-A03E-3799BD5409AD}" presName="hierChild5" presStyleCnt="0"/>
      <dgm:spPr/>
    </dgm:pt>
    <dgm:pt modelId="{6C5E13D4-329B-478C-BA11-895A4A16688E}" type="pres">
      <dgm:prSet presAssocID="{A0E98F58-AC35-402A-A0F2-76E64BA10D61}" presName="Name37" presStyleLbl="parChTrans1D3" presStyleIdx="8" presStyleCnt="17"/>
      <dgm:spPr/>
      <dgm:t>
        <a:bodyPr/>
        <a:lstStyle/>
        <a:p>
          <a:endParaRPr lang="zh-CN" altLang="en-US"/>
        </a:p>
      </dgm:t>
    </dgm:pt>
    <dgm:pt modelId="{728B957F-F923-424A-9AB3-9E58C70F29D2}" type="pres">
      <dgm:prSet presAssocID="{27AE74FD-7EFC-4954-90B8-5E5BA42A0948}" presName="hierRoot2" presStyleCnt="0">
        <dgm:presLayoutVars>
          <dgm:hierBranch val="init"/>
        </dgm:presLayoutVars>
      </dgm:prSet>
      <dgm:spPr/>
    </dgm:pt>
    <dgm:pt modelId="{F710F483-4EAB-425B-945C-C733419DAD6F}" type="pres">
      <dgm:prSet presAssocID="{27AE74FD-7EFC-4954-90B8-5E5BA42A0948}" presName="rootComposite" presStyleCnt="0"/>
      <dgm:spPr/>
    </dgm:pt>
    <dgm:pt modelId="{DB0E9E01-2ADC-4D4C-8D53-01052084B103}" type="pres">
      <dgm:prSet presAssocID="{27AE74FD-7EFC-4954-90B8-5E5BA42A0948}" presName="rootText" presStyleLbl="node3" presStyleIdx="8" presStyleCnt="17">
        <dgm:presLayoutVars>
          <dgm:chPref val="3"/>
        </dgm:presLayoutVars>
      </dgm:prSet>
      <dgm:spPr/>
      <dgm:t>
        <a:bodyPr/>
        <a:lstStyle/>
        <a:p>
          <a:endParaRPr lang="zh-CN" altLang="en-US"/>
        </a:p>
      </dgm:t>
    </dgm:pt>
    <dgm:pt modelId="{77A198F1-2B5B-4CCB-9304-5A835B5BE7F0}" type="pres">
      <dgm:prSet presAssocID="{27AE74FD-7EFC-4954-90B8-5E5BA42A0948}" presName="rootConnector" presStyleLbl="node3" presStyleIdx="8" presStyleCnt="17"/>
      <dgm:spPr/>
      <dgm:t>
        <a:bodyPr/>
        <a:lstStyle/>
        <a:p>
          <a:endParaRPr lang="zh-CN" altLang="en-US"/>
        </a:p>
      </dgm:t>
    </dgm:pt>
    <dgm:pt modelId="{2C99E39A-940C-4D24-B539-C9087BA0015A}" type="pres">
      <dgm:prSet presAssocID="{27AE74FD-7EFC-4954-90B8-5E5BA42A0948}" presName="hierChild4" presStyleCnt="0"/>
      <dgm:spPr/>
    </dgm:pt>
    <dgm:pt modelId="{A1C2DD1D-7CB7-4516-80A6-FF55AEA1BDDE}" type="pres">
      <dgm:prSet presAssocID="{27AE74FD-7EFC-4954-90B8-5E5BA42A0948}" presName="hierChild5" presStyleCnt="0"/>
      <dgm:spPr/>
    </dgm:pt>
    <dgm:pt modelId="{CC4A8639-B836-4689-90CB-08C55BC8D917}" type="pres">
      <dgm:prSet presAssocID="{175C7335-5517-41C3-8E6B-803558D926B7}" presName="hierChild5" presStyleCnt="0"/>
      <dgm:spPr/>
    </dgm:pt>
    <dgm:pt modelId="{CAA5B99E-913E-4E2A-A952-09D4E97D2EEF}" type="pres">
      <dgm:prSet presAssocID="{8DCF7C83-CC22-48E2-9CCC-72EC69F9C338}" presName="Name37" presStyleLbl="parChTrans1D2" presStyleIdx="4" presStyleCnt="7"/>
      <dgm:spPr/>
      <dgm:t>
        <a:bodyPr/>
        <a:lstStyle/>
        <a:p>
          <a:endParaRPr lang="zh-CN" altLang="en-US"/>
        </a:p>
      </dgm:t>
    </dgm:pt>
    <dgm:pt modelId="{083F813A-7A8C-4607-8D10-486047F74AB9}" type="pres">
      <dgm:prSet presAssocID="{E1BF2B24-7DFB-45B9-9A60-AC9F6669B17A}" presName="hierRoot2" presStyleCnt="0">
        <dgm:presLayoutVars>
          <dgm:hierBranch val="init"/>
        </dgm:presLayoutVars>
      </dgm:prSet>
      <dgm:spPr/>
    </dgm:pt>
    <dgm:pt modelId="{CAD304B2-E934-477A-93DE-076CFDAB9908}" type="pres">
      <dgm:prSet presAssocID="{E1BF2B24-7DFB-45B9-9A60-AC9F6669B17A}" presName="rootComposite" presStyleCnt="0"/>
      <dgm:spPr/>
    </dgm:pt>
    <dgm:pt modelId="{6C4A3959-BF97-448B-9AE7-200C3B415A51}" type="pres">
      <dgm:prSet presAssocID="{E1BF2B24-7DFB-45B9-9A60-AC9F6669B17A}" presName="rootText" presStyleLbl="node2" presStyleIdx="4" presStyleCnt="7">
        <dgm:presLayoutVars>
          <dgm:chPref val="3"/>
        </dgm:presLayoutVars>
      </dgm:prSet>
      <dgm:spPr/>
      <dgm:t>
        <a:bodyPr/>
        <a:lstStyle/>
        <a:p>
          <a:endParaRPr lang="zh-CN" altLang="en-US"/>
        </a:p>
      </dgm:t>
    </dgm:pt>
    <dgm:pt modelId="{46C5CC4A-7920-42DD-B6FF-1D4000D77591}" type="pres">
      <dgm:prSet presAssocID="{E1BF2B24-7DFB-45B9-9A60-AC9F6669B17A}" presName="rootConnector" presStyleLbl="node2" presStyleIdx="4" presStyleCnt="7"/>
      <dgm:spPr/>
      <dgm:t>
        <a:bodyPr/>
        <a:lstStyle/>
        <a:p>
          <a:endParaRPr lang="zh-CN" altLang="en-US"/>
        </a:p>
      </dgm:t>
    </dgm:pt>
    <dgm:pt modelId="{B75130A3-C728-4042-9952-99C71220B8B7}" type="pres">
      <dgm:prSet presAssocID="{E1BF2B24-7DFB-45B9-9A60-AC9F6669B17A}" presName="hierChild4" presStyleCnt="0"/>
      <dgm:spPr/>
    </dgm:pt>
    <dgm:pt modelId="{EFAB9014-52B7-406D-9064-A58554118F00}" type="pres">
      <dgm:prSet presAssocID="{9F4766EF-7651-492C-8782-F9B4755CFFC3}" presName="Name37" presStyleLbl="parChTrans1D3" presStyleIdx="9" presStyleCnt="17"/>
      <dgm:spPr/>
      <dgm:t>
        <a:bodyPr/>
        <a:lstStyle/>
        <a:p>
          <a:endParaRPr lang="zh-CN" altLang="en-US"/>
        </a:p>
      </dgm:t>
    </dgm:pt>
    <dgm:pt modelId="{6A5C779F-FEC0-413C-8E36-9CC66925B096}" type="pres">
      <dgm:prSet presAssocID="{72F330A3-3EE8-48E8-9CEE-40F12D9E7E12}" presName="hierRoot2" presStyleCnt="0">
        <dgm:presLayoutVars>
          <dgm:hierBranch val="init"/>
        </dgm:presLayoutVars>
      </dgm:prSet>
      <dgm:spPr/>
    </dgm:pt>
    <dgm:pt modelId="{02062FC1-C6FA-42E2-869E-41DECAC6F9C2}" type="pres">
      <dgm:prSet presAssocID="{72F330A3-3EE8-48E8-9CEE-40F12D9E7E12}" presName="rootComposite" presStyleCnt="0"/>
      <dgm:spPr/>
    </dgm:pt>
    <dgm:pt modelId="{B262F45A-7606-4BDF-9FC0-F477A1B53443}" type="pres">
      <dgm:prSet presAssocID="{72F330A3-3EE8-48E8-9CEE-40F12D9E7E12}" presName="rootText" presStyleLbl="node3" presStyleIdx="9" presStyleCnt="17">
        <dgm:presLayoutVars>
          <dgm:chPref val="3"/>
        </dgm:presLayoutVars>
      </dgm:prSet>
      <dgm:spPr/>
      <dgm:t>
        <a:bodyPr/>
        <a:lstStyle/>
        <a:p>
          <a:endParaRPr lang="zh-CN" altLang="en-US"/>
        </a:p>
      </dgm:t>
    </dgm:pt>
    <dgm:pt modelId="{D9E86297-A38E-44C0-B79B-E62F1F6335C4}" type="pres">
      <dgm:prSet presAssocID="{72F330A3-3EE8-48E8-9CEE-40F12D9E7E12}" presName="rootConnector" presStyleLbl="node3" presStyleIdx="9" presStyleCnt="17"/>
      <dgm:spPr/>
      <dgm:t>
        <a:bodyPr/>
        <a:lstStyle/>
        <a:p>
          <a:endParaRPr lang="zh-CN" altLang="en-US"/>
        </a:p>
      </dgm:t>
    </dgm:pt>
    <dgm:pt modelId="{EA4B0C5C-2EB3-4D61-9EE0-C66ECA1D6602}" type="pres">
      <dgm:prSet presAssocID="{72F330A3-3EE8-48E8-9CEE-40F12D9E7E12}" presName="hierChild4" presStyleCnt="0"/>
      <dgm:spPr/>
    </dgm:pt>
    <dgm:pt modelId="{A718144E-64E5-4A5E-A940-77B9B2047B27}" type="pres">
      <dgm:prSet presAssocID="{72F330A3-3EE8-48E8-9CEE-40F12D9E7E12}" presName="hierChild5" presStyleCnt="0"/>
      <dgm:spPr/>
    </dgm:pt>
    <dgm:pt modelId="{F1A131BD-850B-4B44-8ED8-C22AC4E99574}" type="pres">
      <dgm:prSet presAssocID="{03E727A6-65A4-486E-A89F-FA4FAB869630}" presName="Name37" presStyleLbl="parChTrans1D3" presStyleIdx="10" presStyleCnt="17"/>
      <dgm:spPr/>
      <dgm:t>
        <a:bodyPr/>
        <a:lstStyle/>
        <a:p>
          <a:endParaRPr lang="zh-CN" altLang="en-US"/>
        </a:p>
      </dgm:t>
    </dgm:pt>
    <dgm:pt modelId="{5F4420F3-7B9D-4AD6-994F-26597758C7BF}" type="pres">
      <dgm:prSet presAssocID="{A1273747-9D78-4F1F-B35A-405A75AD4AFB}" presName="hierRoot2" presStyleCnt="0">
        <dgm:presLayoutVars>
          <dgm:hierBranch val="init"/>
        </dgm:presLayoutVars>
      </dgm:prSet>
      <dgm:spPr/>
    </dgm:pt>
    <dgm:pt modelId="{FE9F24EF-48F4-4DA9-94FE-26971A8DBD83}" type="pres">
      <dgm:prSet presAssocID="{A1273747-9D78-4F1F-B35A-405A75AD4AFB}" presName="rootComposite" presStyleCnt="0"/>
      <dgm:spPr/>
    </dgm:pt>
    <dgm:pt modelId="{053EC699-0CB5-4FFF-84D5-042A743C43A4}" type="pres">
      <dgm:prSet presAssocID="{A1273747-9D78-4F1F-B35A-405A75AD4AFB}" presName="rootText" presStyleLbl="node3" presStyleIdx="10" presStyleCnt="17">
        <dgm:presLayoutVars>
          <dgm:chPref val="3"/>
        </dgm:presLayoutVars>
      </dgm:prSet>
      <dgm:spPr/>
      <dgm:t>
        <a:bodyPr/>
        <a:lstStyle/>
        <a:p>
          <a:endParaRPr lang="zh-CN" altLang="en-US"/>
        </a:p>
      </dgm:t>
    </dgm:pt>
    <dgm:pt modelId="{8F0DF691-7A99-428F-907B-1E55413288CA}" type="pres">
      <dgm:prSet presAssocID="{A1273747-9D78-4F1F-B35A-405A75AD4AFB}" presName="rootConnector" presStyleLbl="node3" presStyleIdx="10" presStyleCnt="17"/>
      <dgm:spPr/>
      <dgm:t>
        <a:bodyPr/>
        <a:lstStyle/>
        <a:p>
          <a:endParaRPr lang="zh-CN" altLang="en-US"/>
        </a:p>
      </dgm:t>
    </dgm:pt>
    <dgm:pt modelId="{A2A5D838-3E2B-4423-983F-C8853552F67D}" type="pres">
      <dgm:prSet presAssocID="{A1273747-9D78-4F1F-B35A-405A75AD4AFB}" presName="hierChild4" presStyleCnt="0"/>
      <dgm:spPr/>
    </dgm:pt>
    <dgm:pt modelId="{45C35CF7-0F39-4C39-AD82-296B3AC8ACA0}" type="pres">
      <dgm:prSet presAssocID="{A1273747-9D78-4F1F-B35A-405A75AD4AFB}" presName="hierChild5" presStyleCnt="0"/>
      <dgm:spPr/>
    </dgm:pt>
    <dgm:pt modelId="{037C0A1F-DA79-4BF5-99B0-2D8457EE9AAD}" type="pres">
      <dgm:prSet presAssocID="{17D850DE-9D90-48C1-A9F4-AB9237F51FC0}" presName="Name37" presStyleLbl="parChTrans1D3" presStyleIdx="11" presStyleCnt="17"/>
      <dgm:spPr/>
      <dgm:t>
        <a:bodyPr/>
        <a:lstStyle/>
        <a:p>
          <a:endParaRPr lang="zh-CN" altLang="en-US"/>
        </a:p>
      </dgm:t>
    </dgm:pt>
    <dgm:pt modelId="{B8CADE38-9ADD-4F53-959A-BE97AE596588}" type="pres">
      <dgm:prSet presAssocID="{E7F1EE5F-2FC1-4268-A27D-ABE73334B79A}" presName="hierRoot2" presStyleCnt="0">
        <dgm:presLayoutVars>
          <dgm:hierBranch val="init"/>
        </dgm:presLayoutVars>
      </dgm:prSet>
      <dgm:spPr/>
    </dgm:pt>
    <dgm:pt modelId="{A0DE95D4-A361-4BB9-920E-CCB405DD22DD}" type="pres">
      <dgm:prSet presAssocID="{E7F1EE5F-2FC1-4268-A27D-ABE73334B79A}" presName="rootComposite" presStyleCnt="0"/>
      <dgm:spPr/>
    </dgm:pt>
    <dgm:pt modelId="{F3CF5344-3134-4766-A73C-C7332E2F1122}" type="pres">
      <dgm:prSet presAssocID="{E7F1EE5F-2FC1-4268-A27D-ABE73334B79A}" presName="rootText" presStyleLbl="node3" presStyleIdx="11" presStyleCnt="17">
        <dgm:presLayoutVars>
          <dgm:chPref val="3"/>
        </dgm:presLayoutVars>
      </dgm:prSet>
      <dgm:spPr/>
      <dgm:t>
        <a:bodyPr/>
        <a:lstStyle/>
        <a:p>
          <a:endParaRPr lang="zh-CN" altLang="en-US"/>
        </a:p>
      </dgm:t>
    </dgm:pt>
    <dgm:pt modelId="{10038704-89EC-41A9-AD45-25062C7178DE}" type="pres">
      <dgm:prSet presAssocID="{E7F1EE5F-2FC1-4268-A27D-ABE73334B79A}" presName="rootConnector" presStyleLbl="node3" presStyleIdx="11" presStyleCnt="17"/>
      <dgm:spPr/>
      <dgm:t>
        <a:bodyPr/>
        <a:lstStyle/>
        <a:p>
          <a:endParaRPr lang="zh-CN" altLang="en-US"/>
        </a:p>
      </dgm:t>
    </dgm:pt>
    <dgm:pt modelId="{FDFB5319-DDA9-424E-8BE2-3BE190E37670}" type="pres">
      <dgm:prSet presAssocID="{E7F1EE5F-2FC1-4268-A27D-ABE73334B79A}" presName="hierChild4" presStyleCnt="0"/>
      <dgm:spPr/>
    </dgm:pt>
    <dgm:pt modelId="{1FBAAA0C-E2CF-4678-B214-3D4F5C742D06}" type="pres">
      <dgm:prSet presAssocID="{E7F1EE5F-2FC1-4268-A27D-ABE73334B79A}" presName="hierChild5" presStyleCnt="0"/>
      <dgm:spPr/>
    </dgm:pt>
    <dgm:pt modelId="{46B57EA5-0F8C-42F0-B549-DC9AAF8A1D5B}" type="pres">
      <dgm:prSet presAssocID="{E1BF2B24-7DFB-45B9-9A60-AC9F6669B17A}" presName="hierChild5" presStyleCnt="0"/>
      <dgm:spPr/>
    </dgm:pt>
    <dgm:pt modelId="{4F88C577-D542-4AE9-AFEF-C926E7A9098D}" type="pres">
      <dgm:prSet presAssocID="{FF7705C0-23D9-47F6-A2E2-196F990AECBF}" presName="Name37" presStyleLbl="parChTrans1D2" presStyleIdx="5" presStyleCnt="7"/>
      <dgm:spPr/>
      <dgm:t>
        <a:bodyPr/>
        <a:lstStyle/>
        <a:p>
          <a:endParaRPr lang="zh-CN" altLang="en-US"/>
        </a:p>
      </dgm:t>
    </dgm:pt>
    <dgm:pt modelId="{A949B6A8-D8B6-45C2-A88E-21F49ABE316A}" type="pres">
      <dgm:prSet presAssocID="{15C58126-749B-4966-9E98-F92907CB098E}" presName="hierRoot2" presStyleCnt="0">
        <dgm:presLayoutVars>
          <dgm:hierBranch val="init"/>
        </dgm:presLayoutVars>
      </dgm:prSet>
      <dgm:spPr/>
    </dgm:pt>
    <dgm:pt modelId="{FAF7E9B2-59C3-4D7C-8411-699BF58106A1}" type="pres">
      <dgm:prSet presAssocID="{15C58126-749B-4966-9E98-F92907CB098E}" presName="rootComposite" presStyleCnt="0"/>
      <dgm:spPr/>
    </dgm:pt>
    <dgm:pt modelId="{D0B970A7-CE74-48AE-B9B0-90FD34DE5BBF}" type="pres">
      <dgm:prSet presAssocID="{15C58126-749B-4966-9E98-F92907CB098E}" presName="rootText" presStyleLbl="node2" presStyleIdx="5" presStyleCnt="7">
        <dgm:presLayoutVars>
          <dgm:chPref val="3"/>
        </dgm:presLayoutVars>
      </dgm:prSet>
      <dgm:spPr/>
      <dgm:t>
        <a:bodyPr/>
        <a:lstStyle/>
        <a:p>
          <a:endParaRPr lang="zh-CN" altLang="en-US"/>
        </a:p>
      </dgm:t>
    </dgm:pt>
    <dgm:pt modelId="{C8F93B8A-DA25-4EEC-9E11-DA80E96C1B55}" type="pres">
      <dgm:prSet presAssocID="{15C58126-749B-4966-9E98-F92907CB098E}" presName="rootConnector" presStyleLbl="node2" presStyleIdx="5" presStyleCnt="7"/>
      <dgm:spPr/>
      <dgm:t>
        <a:bodyPr/>
        <a:lstStyle/>
        <a:p>
          <a:endParaRPr lang="zh-CN" altLang="en-US"/>
        </a:p>
      </dgm:t>
    </dgm:pt>
    <dgm:pt modelId="{FE1DBCB2-E3AF-4114-B781-1FED93E72F65}" type="pres">
      <dgm:prSet presAssocID="{15C58126-749B-4966-9E98-F92907CB098E}" presName="hierChild4" presStyleCnt="0"/>
      <dgm:spPr/>
    </dgm:pt>
    <dgm:pt modelId="{2E3729FA-0E40-457D-95C3-416280C0DC50}" type="pres">
      <dgm:prSet presAssocID="{31887880-38B7-4DE0-922E-E90D62C23778}" presName="Name37" presStyleLbl="parChTrans1D3" presStyleIdx="12" presStyleCnt="17"/>
      <dgm:spPr/>
      <dgm:t>
        <a:bodyPr/>
        <a:lstStyle/>
        <a:p>
          <a:endParaRPr lang="zh-CN" altLang="en-US"/>
        </a:p>
      </dgm:t>
    </dgm:pt>
    <dgm:pt modelId="{5D7E2E26-7AF8-46BF-9363-52A1728C0736}" type="pres">
      <dgm:prSet presAssocID="{52D19A36-997B-449D-AEEE-21617869FC69}" presName="hierRoot2" presStyleCnt="0">
        <dgm:presLayoutVars>
          <dgm:hierBranch val="init"/>
        </dgm:presLayoutVars>
      </dgm:prSet>
      <dgm:spPr/>
    </dgm:pt>
    <dgm:pt modelId="{2D346B10-192B-4BF3-8F29-3213A61A9CC7}" type="pres">
      <dgm:prSet presAssocID="{52D19A36-997B-449D-AEEE-21617869FC69}" presName="rootComposite" presStyleCnt="0"/>
      <dgm:spPr/>
    </dgm:pt>
    <dgm:pt modelId="{EDCF6076-A986-40CC-9664-0D2003511A53}" type="pres">
      <dgm:prSet presAssocID="{52D19A36-997B-449D-AEEE-21617869FC69}" presName="rootText" presStyleLbl="node3" presStyleIdx="12" presStyleCnt="17">
        <dgm:presLayoutVars>
          <dgm:chPref val="3"/>
        </dgm:presLayoutVars>
      </dgm:prSet>
      <dgm:spPr/>
      <dgm:t>
        <a:bodyPr/>
        <a:lstStyle/>
        <a:p>
          <a:endParaRPr lang="zh-CN" altLang="en-US"/>
        </a:p>
      </dgm:t>
    </dgm:pt>
    <dgm:pt modelId="{1BD0AA39-A1AF-4E9C-B268-A14117E62B5B}" type="pres">
      <dgm:prSet presAssocID="{52D19A36-997B-449D-AEEE-21617869FC69}" presName="rootConnector" presStyleLbl="node3" presStyleIdx="12" presStyleCnt="17"/>
      <dgm:spPr/>
      <dgm:t>
        <a:bodyPr/>
        <a:lstStyle/>
        <a:p>
          <a:endParaRPr lang="zh-CN" altLang="en-US"/>
        </a:p>
      </dgm:t>
    </dgm:pt>
    <dgm:pt modelId="{B37A1FAB-554F-40F4-B608-6CF914BE95CB}" type="pres">
      <dgm:prSet presAssocID="{52D19A36-997B-449D-AEEE-21617869FC69}" presName="hierChild4" presStyleCnt="0"/>
      <dgm:spPr/>
    </dgm:pt>
    <dgm:pt modelId="{3AA5F8E2-8ABF-4D68-8798-AED1B5BA1CEC}" type="pres">
      <dgm:prSet presAssocID="{52D19A36-997B-449D-AEEE-21617869FC69}" presName="hierChild5" presStyleCnt="0"/>
      <dgm:spPr/>
    </dgm:pt>
    <dgm:pt modelId="{9E86F561-A567-4A19-87C4-EDF382539B78}" type="pres">
      <dgm:prSet presAssocID="{24D115A1-2E0C-4FD5-AEAF-5228DF331948}" presName="Name37" presStyleLbl="parChTrans1D3" presStyleIdx="13" presStyleCnt="17"/>
      <dgm:spPr/>
      <dgm:t>
        <a:bodyPr/>
        <a:lstStyle/>
        <a:p>
          <a:endParaRPr lang="zh-CN" altLang="en-US"/>
        </a:p>
      </dgm:t>
    </dgm:pt>
    <dgm:pt modelId="{2EBAB026-DF0F-43B7-A814-1E85969175AE}" type="pres">
      <dgm:prSet presAssocID="{869AEC58-B2A7-4213-9AAC-1628CB83FAAD}" presName="hierRoot2" presStyleCnt="0">
        <dgm:presLayoutVars>
          <dgm:hierBranch val="init"/>
        </dgm:presLayoutVars>
      </dgm:prSet>
      <dgm:spPr/>
    </dgm:pt>
    <dgm:pt modelId="{7A0FCD32-7E31-4655-9250-2A2F1B7189F0}" type="pres">
      <dgm:prSet presAssocID="{869AEC58-B2A7-4213-9AAC-1628CB83FAAD}" presName="rootComposite" presStyleCnt="0"/>
      <dgm:spPr/>
    </dgm:pt>
    <dgm:pt modelId="{3B807F09-B687-4C4D-9C1F-8CEA00C66795}" type="pres">
      <dgm:prSet presAssocID="{869AEC58-B2A7-4213-9AAC-1628CB83FAAD}" presName="rootText" presStyleLbl="node3" presStyleIdx="13" presStyleCnt="17">
        <dgm:presLayoutVars>
          <dgm:chPref val="3"/>
        </dgm:presLayoutVars>
      </dgm:prSet>
      <dgm:spPr/>
      <dgm:t>
        <a:bodyPr/>
        <a:lstStyle/>
        <a:p>
          <a:endParaRPr lang="zh-CN" altLang="en-US"/>
        </a:p>
      </dgm:t>
    </dgm:pt>
    <dgm:pt modelId="{45BC0EE9-E09E-4D81-8772-F3619F5CF157}" type="pres">
      <dgm:prSet presAssocID="{869AEC58-B2A7-4213-9AAC-1628CB83FAAD}" presName="rootConnector" presStyleLbl="node3" presStyleIdx="13" presStyleCnt="17"/>
      <dgm:spPr/>
      <dgm:t>
        <a:bodyPr/>
        <a:lstStyle/>
        <a:p>
          <a:endParaRPr lang="zh-CN" altLang="en-US"/>
        </a:p>
      </dgm:t>
    </dgm:pt>
    <dgm:pt modelId="{77858343-3E9A-4150-BAC1-E738572FB123}" type="pres">
      <dgm:prSet presAssocID="{869AEC58-B2A7-4213-9AAC-1628CB83FAAD}" presName="hierChild4" presStyleCnt="0"/>
      <dgm:spPr/>
    </dgm:pt>
    <dgm:pt modelId="{6A5081B8-0D34-412C-9B43-1BFCBFE630C3}" type="pres">
      <dgm:prSet presAssocID="{869AEC58-B2A7-4213-9AAC-1628CB83FAAD}" presName="hierChild5" presStyleCnt="0"/>
      <dgm:spPr/>
    </dgm:pt>
    <dgm:pt modelId="{E4C7B147-D312-483E-B761-70DC1426AE5A}" type="pres">
      <dgm:prSet presAssocID="{7D7963E8-5C3D-4C05-B06D-17ABD79B8BD0}" presName="Name37" presStyleLbl="parChTrans1D3" presStyleIdx="14" presStyleCnt="17"/>
      <dgm:spPr/>
      <dgm:t>
        <a:bodyPr/>
        <a:lstStyle/>
        <a:p>
          <a:endParaRPr lang="zh-CN" altLang="en-US"/>
        </a:p>
      </dgm:t>
    </dgm:pt>
    <dgm:pt modelId="{7809471B-31A6-4C9B-B451-123009706DDA}" type="pres">
      <dgm:prSet presAssocID="{800084C9-4D19-4980-818D-5F361693BB47}" presName="hierRoot2" presStyleCnt="0">
        <dgm:presLayoutVars>
          <dgm:hierBranch val="init"/>
        </dgm:presLayoutVars>
      </dgm:prSet>
      <dgm:spPr/>
    </dgm:pt>
    <dgm:pt modelId="{FBBB7A36-7193-4300-927D-3FF5136BD577}" type="pres">
      <dgm:prSet presAssocID="{800084C9-4D19-4980-818D-5F361693BB47}" presName="rootComposite" presStyleCnt="0"/>
      <dgm:spPr/>
    </dgm:pt>
    <dgm:pt modelId="{434CFFFA-5671-41C4-956A-850C4076DAA2}" type="pres">
      <dgm:prSet presAssocID="{800084C9-4D19-4980-818D-5F361693BB47}" presName="rootText" presStyleLbl="node3" presStyleIdx="14" presStyleCnt="17">
        <dgm:presLayoutVars>
          <dgm:chPref val="3"/>
        </dgm:presLayoutVars>
      </dgm:prSet>
      <dgm:spPr/>
      <dgm:t>
        <a:bodyPr/>
        <a:lstStyle/>
        <a:p>
          <a:endParaRPr lang="zh-CN" altLang="en-US"/>
        </a:p>
      </dgm:t>
    </dgm:pt>
    <dgm:pt modelId="{5854DE73-583A-4282-A3FD-C561C65019B9}" type="pres">
      <dgm:prSet presAssocID="{800084C9-4D19-4980-818D-5F361693BB47}" presName="rootConnector" presStyleLbl="node3" presStyleIdx="14" presStyleCnt="17"/>
      <dgm:spPr/>
      <dgm:t>
        <a:bodyPr/>
        <a:lstStyle/>
        <a:p>
          <a:endParaRPr lang="zh-CN" altLang="en-US"/>
        </a:p>
      </dgm:t>
    </dgm:pt>
    <dgm:pt modelId="{1657C8DB-C225-4F1F-B921-C0142B905AC7}" type="pres">
      <dgm:prSet presAssocID="{800084C9-4D19-4980-818D-5F361693BB47}" presName="hierChild4" presStyleCnt="0"/>
      <dgm:spPr/>
    </dgm:pt>
    <dgm:pt modelId="{D834F773-FE83-4085-B96B-51506087DF1A}" type="pres">
      <dgm:prSet presAssocID="{800084C9-4D19-4980-818D-5F361693BB47}" presName="hierChild5" presStyleCnt="0"/>
      <dgm:spPr/>
    </dgm:pt>
    <dgm:pt modelId="{2E8AD4D3-14F5-41B7-A6E4-6E8DC6BC74BC}" type="pres">
      <dgm:prSet presAssocID="{EB704FCA-FA30-420D-B020-6A1B0180BB94}" presName="Name37" presStyleLbl="parChTrans1D3" presStyleIdx="15" presStyleCnt="17"/>
      <dgm:spPr/>
      <dgm:t>
        <a:bodyPr/>
        <a:lstStyle/>
        <a:p>
          <a:endParaRPr lang="zh-CN" altLang="en-US"/>
        </a:p>
      </dgm:t>
    </dgm:pt>
    <dgm:pt modelId="{86D6003F-AF88-433C-BD65-B41374426EAD}" type="pres">
      <dgm:prSet presAssocID="{6D8C1AB0-27CD-481A-8ED8-69ADB4CE8DBC}" presName="hierRoot2" presStyleCnt="0">
        <dgm:presLayoutVars>
          <dgm:hierBranch val="init"/>
        </dgm:presLayoutVars>
      </dgm:prSet>
      <dgm:spPr/>
    </dgm:pt>
    <dgm:pt modelId="{1E09DB2B-4817-45C8-AB58-43D8222411D0}" type="pres">
      <dgm:prSet presAssocID="{6D8C1AB0-27CD-481A-8ED8-69ADB4CE8DBC}" presName="rootComposite" presStyleCnt="0"/>
      <dgm:spPr/>
    </dgm:pt>
    <dgm:pt modelId="{679547D5-24A0-49E1-B7BF-C0FC37C635EC}" type="pres">
      <dgm:prSet presAssocID="{6D8C1AB0-27CD-481A-8ED8-69ADB4CE8DBC}" presName="rootText" presStyleLbl="node3" presStyleIdx="15" presStyleCnt="17">
        <dgm:presLayoutVars>
          <dgm:chPref val="3"/>
        </dgm:presLayoutVars>
      </dgm:prSet>
      <dgm:spPr/>
      <dgm:t>
        <a:bodyPr/>
        <a:lstStyle/>
        <a:p>
          <a:endParaRPr lang="zh-CN" altLang="en-US"/>
        </a:p>
      </dgm:t>
    </dgm:pt>
    <dgm:pt modelId="{A671C507-1F54-42EF-AD2C-8F101B707E45}" type="pres">
      <dgm:prSet presAssocID="{6D8C1AB0-27CD-481A-8ED8-69ADB4CE8DBC}" presName="rootConnector" presStyleLbl="node3" presStyleIdx="15" presStyleCnt="17"/>
      <dgm:spPr/>
      <dgm:t>
        <a:bodyPr/>
        <a:lstStyle/>
        <a:p>
          <a:endParaRPr lang="zh-CN" altLang="en-US"/>
        </a:p>
      </dgm:t>
    </dgm:pt>
    <dgm:pt modelId="{8A62C87D-9583-409C-B9D3-450DD69EB961}" type="pres">
      <dgm:prSet presAssocID="{6D8C1AB0-27CD-481A-8ED8-69ADB4CE8DBC}" presName="hierChild4" presStyleCnt="0"/>
      <dgm:spPr/>
    </dgm:pt>
    <dgm:pt modelId="{6DF2BB4A-2F82-4E75-B1E9-2BD029E92973}" type="pres">
      <dgm:prSet presAssocID="{6D8C1AB0-27CD-481A-8ED8-69ADB4CE8DBC}" presName="hierChild5" presStyleCnt="0"/>
      <dgm:spPr/>
    </dgm:pt>
    <dgm:pt modelId="{182C1EE8-096A-4CF4-AF26-F5AC626FDCEF}" type="pres">
      <dgm:prSet presAssocID="{15C58126-749B-4966-9E98-F92907CB098E}" presName="hierChild5" presStyleCnt="0"/>
      <dgm:spPr/>
    </dgm:pt>
    <dgm:pt modelId="{0EBCB15D-3F11-4991-9644-3FE9B872E539}" type="pres">
      <dgm:prSet presAssocID="{A5772D9E-3156-4025-A3E4-3DB889F9ACAC}" presName="Name37" presStyleLbl="parChTrans1D2" presStyleIdx="6" presStyleCnt="7"/>
      <dgm:spPr/>
      <dgm:t>
        <a:bodyPr/>
        <a:lstStyle/>
        <a:p>
          <a:endParaRPr lang="zh-CN" altLang="en-US"/>
        </a:p>
      </dgm:t>
    </dgm:pt>
    <dgm:pt modelId="{6C75493A-694B-46D1-B4DD-BA5FA6EF8FA1}" type="pres">
      <dgm:prSet presAssocID="{0F09B9B9-B483-40F7-98A9-336ED0AB97EA}" presName="hierRoot2" presStyleCnt="0">
        <dgm:presLayoutVars>
          <dgm:hierBranch val="init"/>
        </dgm:presLayoutVars>
      </dgm:prSet>
      <dgm:spPr/>
    </dgm:pt>
    <dgm:pt modelId="{D7A47057-F445-4FC0-98E9-32B12F854AA5}" type="pres">
      <dgm:prSet presAssocID="{0F09B9B9-B483-40F7-98A9-336ED0AB97EA}" presName="rootComposite" presStyleCnt="0"/>
      <dgm:spPr/>
    </dgm:pt>
    <dgm:pt modelId="{25BE9F7E-0B8A-44B3-BB23-2744D2F2FAB8}" type="pres">
      <dgm:prSet presAssocID="{0F09B9B9-B483-40F7-98A9-336ED0AB97EA}" presName="rootText" presStyleLbl="node2" presStyleIdx="6" presStyleCnt="7">
        <dgm:presLayoutVars>
          <dgm:chPref val="3"/>
        </dgm:presLayoutVars>
      </dgm:prSet>
      <dgm:spPr/>
      <dgm:t>
        <a:bodyPr/>
        <a:lstStyle/>
        <a:p>
          <a:endParaRPr lang="zh-CN" altLang="en-US"/>
        </a:p>
      </dgm:t>
    </dgm:pt>
    <dgm:pt modelId="{F665D72D-5E07-49CA-9DBD-573CC7F95633}" type="pres">
      <dgm:prSet presAssocID="{0F09B9B9-B483-40F7-98A9-336ED0AB97EA}" presName="rootConnector" presStyleLbl="node2" presStyleIdx="6" presStyleCnt="7"/>
      <dgm:spPr/>
      <dgm:t>
        <a:bodyPr/>
        <a:lstStyle/>
        <a:p>
          <a:endParaRPr lang="zh-CN" altLang="en-US"/>
        </a:p>
      </dgm:t>
    </dgm:pt>
    <dgm:pt modelId="{0F300051-7F7D-4A43-8C77-3C146C123139}" type="pres">
      <dgm:prSet presAssocID="{0F09B9B9-B483-40F7-98A9-336ED0AB97EA}" presName="hierChild4" presStyleCnt="0"/>
      <dgm:spPr/>
    </dgm:pt>
    <dgm:pt modelId="{3192A63D-D6FD-4D36-A665-D3C6874E5CD1}" type="pres">
      <dgm:prSet presAssocID="{AE6DC741-2ADB-4714-9B4F-99F3E9C59A9B}" presName="Name37" presStyleLbl="parChTrans1D3" presStyleIdx="16" presStyleCnt="17"/>
      <dgm:spPr/>
      <dgm:t>
        <a:bodyPr/>
        <a:lstStyle/>
        <a:p>
          <a:endParaRPr lang="zh-CN" altLang="en-US"/>
        </a:p>
      </dgm:t>
    </dgm:pt>
    <dgm:pt modelId="{29C59DD9-488E-4887-9DF6-095D26EDAB89}" type="pres">
      <dgm:prSet presAssocID="{3C603AD2-749C-4A00-99CE-B519AAC59569}" presName="hierRoot2" presStyleCnt="0">
        <dgm:presLayoutVars>
          <dgm:hierBranch val="init"/>
        </dgm:presLayoutVars>
      </dgm:prSet>
      <dgm:spPr/>
    </dgm:pt>
    <dgm:pt modelId="{90F8B69B-DE6F-4CC1-AF49-21714B98D907}" type="pres">
      <dgm:prSet presAssocID="{3C603AD2-749C-4A00-99CE-B519AAC59569}" presName="rootComposite" presStyleCnt="0"/>
      <dgm:spPr/>
    </dgm:pt>
    <dgm:pt modelId="{1AA06202-22D1-4357-8588-5A8A64EE5F94}" type="pres">
      <dgm:prSet presAssocID="{3C603AD2-749C-4A00-99CE-B519AAC59569}" presName="rootText" presStyleLbl="node3" presStyleIdx="16" presStyleCnt="17">
        <dgm:presLayoutVars>
          <dgm:chPref val="3"/>
        </dgm:presLayoutVars>
      </dgm:prSet>
      <dgm:spPr/>
      <dgm:t>
        <a:bodyPr/>
        <a:lstStyle/>
        <a:p>
          <a:endParaRPr lang="zh-CN" altLang="en-US"/>
        </a:p>
      </dgm:t>
    </dgm:pt>
    <dgm:pt modelId="{617A185E-ACD4-4A20-A778-531B281BE668}" type="pres">
      <dgm:prSet presAssocID="{3C603AD2-749C-4A00-99CE-B519AAC59569}" presName="rootConnector" presStyleLbl="node3" presStyleIdx="16" presStyleCnt="17"/>
      <dgm:spPr/>
      <dgm:t>
        <a:bodyPr/>
        <a:lstStyle/>
        <a:p>
          <a:endParaRPr lang="zh-CN" altLang="en-US"/>
        </a:p>
      </dgm:t>
    </dgm:pt>
    <dgm:pt modelId="{B768B406-6141-4A45-91FD-D782F97B9C01}" type="pres">
      <dgm:prSet presAssocID="{3C603AD2-749C-4A00-99CE-B519AAC59569}" presName="hierChild4" presStyleCnt="0"/>
      <dgm:spPr/>
    </dgm:pt>
    <dgm:pt modelId="{E85534CD-7765-4AFB-BF30-8A3C73F481B4}" type="pres">
      <dgm:prSet presAssocID="{3C603AD2-749C-4A00-99CE-B519AAC59569}" presName="hierChild5" presStyleCnt="0"/>
      <dgm:spPr/>
    </dgm:pt>
    <dgm:pt modelId="{2B918BC4-B1C1-451B-84A6-DBF751F650F6}" type="pres">
      <dgm:prSet presAssocID="{0F09B9B9-B483-40F7-98A9-336ED0AB97EA}" presName="hierChild5" presStyleCnt="0"/>
      <dgm:spPr/>
    </dgm:pt>
    <dgm:pt modelId="{73B2C6A6-F6FE-47D7-861A-FEDB13C525A7}" type="pres">
      <dgm:prSet presAssocID="{DC7B4990-E400-4668-B5E3-56B8F1CE0BDE}" presName="hierChild3" presStyleCnt="0"/>
      <dgm:spPr/>
    </dgm:pt>
  </dgm:ptLst>
  <dgm:cxnLst>
    <dgm:cxn modelId="{4D845849-026A-4736-A4C1-8E9871D821EA}" type="presOf" srcId="{BFF30451-553A-4A4B-AABE-80E97C361869}" destId="{F9AC9ACA-ED2D-4EA5-9034-E1776B73E031}" srcOrd="0" destOrd="0" presId="urn:microsoft.com/office/officeart/2005/8/layout/orgChart1"/>
    <dgm:cxn modelId="{37C14C82-D5CB-48E8-ABE2-B71BC52A7CCD}" type="presOf" srcId="{35AB3406-BB7C-41CD-9C31-2515867DB107}" destId="{7D9CD3FB-830F-4923-B6C7-BDBEBC4341C9}" srcOrd="0" destOrd="0" presId="urn:microsoft.com/office/officeart/2005/8/layout/orgChart1"/>
    <dgm:cxn modelId="{6DDA2865-789D-4874-8234-4CA0F8FCC21A}" srcId="{541475C0-A76A-4AEB-A37D-B62995CF884C}" destId="{26C2E795-2CAE-4954-8434-2E8774F5BF1D}" srcOrd="0" destOrd="0" parTransId="{AA603373-0C21-4A63-9036-8644CEF79775}" sibTransId="{7987A17C-74C9-4D1A-8D51-A089C9BB316C}"/>
    <dgm:cxn modelId="{13884A3B-0B23-40C2-BFA3-0C732897A7E9}" type="presOf" srcId="{27AE74FD-7EFC-4954-90B8-5E5BA42A0948}" destId="{77A198F1-2B5B-4CCB-9304-5A835B5BE7F0}" srcOrd="1" destOrd="0" presId="urn:microsoft.com/office/officeart/2005/8/layout/orgChart1"/>
    <dgm:cxn modelId="{2336F9BA-063E-4D1A-A373-8E1B8BB29BBA}" type="presOf" srcId="{15C58126-749B-4966-9E98-F92907CB098E}" destId="{D0B970A7-CE74-48AE-B9B0-90FD34DE5BBF}" srcOrd="0" destOrd="0" presId="urn:microsoft.com/office/officeart/2005/8/layout/orgChart1"/>
    <dgm:cxn modelId="{6C88EA4C-5056-43D4-B5CF-2F59A4407B47}" type="presOf" srcId="{E7F1EE5F-2FC1-4268-A27D-ABE73334B79A}" destId="{10038704-89EC-41A9-AD45-25062C7178DE}" srcOrd="1" destOrd="0" presId="urn:microsoft.com/office/officeart/2005/8/layout/orgChart1"/>
    <dgm:cxn modelId="{562D815A-9AE7-425F-8B88-79A4960E6196}" type="presOf" srcId="{C899B41B-C114-4DB7-8709-EBA7B7A3F4BE}" destId="{40E26E49-0CA7-40D8-8194-A26C9273D115}" srcOrd="0" destOrd="0" presId="urn:microsoft.com/office/officeart/2005/8/layout/orgChart1"/>
    <dgm:cxn modelId="{E8A6E735-7FB1-4A8D-947D-DAE739813408}" type="presOf" srcId="{6D8C1AB0-27CD-481A-8ED8-69ADB4CE8DBC}" destId="{A671C507-1F54-42EF-AD2C-8F101B707E45}" srcOrd="1" destOrd="0" presId="urn:microsoft.com/office/officeart/2005/8/layout/orgChart1"/>
    <dgm:cxn modelId="{87CDBB18-6DF3-4D46-AA51-184A1FAD7739}" srcId="{175C7335-5517-41C3-8E6B-803558D926B7}" destId="{98F29BD8-E761-4DA4-A03E-3799BD5409AD}" srcOrd="1" destOrd="0" parTransId="{C899B41B-C114-4DB7-8709-EBA7B7A3F4BE}" sibTransId="{846ABE74-79FB-4300-B32A-B967A1ADACD9}"/>
    <dgm:cxn modelId="{6EB665C9-09DB-4087-8ACF-6471C76F6FB3}" type="presOf" srcId="{7D7963E8-5C3D-4C05-B06D-17ABD79B8BD0}" destId="{E4C7B147-D312-483E-B761-70DC1426AE5A}" srcOrd="0" destOrd="0" presId="urn:microsoft.com/office/officeart/2005/8/layout/orgChart1"/>
    <dgm:cxn modelId="{7BC4804B-41FA-4D66-8F30-85656460522D}" srcId="{0F09B9B9-B483-40F7-98A9-336ED0AB97EA}" destId="{3C603AD2-749C-4A00-99CE-B519AAC59569}" srcOrd="0" destOrd="0" parTransId="{AE6DC741-2ADB-4714-9B4F-99F3E9C59A9B}" sibTransId="{FC26DA80-8A74-4846-B832-9152F47B2582}"/>
    <dgm:cxn modelId="{FFFCCBC5-A097-4F98-81D3-BF90085B2C53}" type="presOf" srcId="{98F29BD8-E761-4DA4-A03E-3799BD5409AD}" destId="{FE0A7C14-E808-41BC-9ECF-931C5179E0FD}" srcOrd="1" destOrd="0" presId="urn:microsoft.com/office/officeart/2005/8/layout/orgChart1"/>
    <dgm:cxn modelId="{2233B19F-E610-4FC1-918A-3F6102551838}" type="presOf" srcId="{7EF73A10-7234-4A3F-8C7C-12F344B23443}" destId="{357E974F-3C5C-4AB8-A502-0340B2BA7965}" srcOrd="0" destOrd="0" presId="urn:microsoft.com/office/officeart/2005/8/layout/orgChart1"/>
    <dgm:cxn modelId="{DBB50899-C4D7-4062-A7A7-760EF08EC763}" type="presOf" srcId="{9F4766EF-7651-492C-8782-F9B4755CFFC3}" destId="{EFAB9014-52B7-406D-9064-A58554118F00}" srcOrd="0" destOrd="0" presId="urn:microsoft.com/office/officeart/2005/8/layout/orgChart1"/>
    <dgm:cxn modelId="{C7C0F6F2-3F73-4B9A-B56D-B46F06CDD952}" type="presOf" srcId="{FF7705C0-23D9-47F6-A2E2-196F990AECBF}" destId="{4F88C577-D542-4AE9-AFEF-C926E7A9098D}" srcOrd="0" destOrd="0" presId="urn:microsoft.com/office/officeart/2005/8/layout/orgChart1"/>
    <dgm:cxn modelId="{3A0700AE-CD5F-4722-8049-8AD64F33A22A}" type="presOf" srcId="{03E727A6-65A4-486E-A89F-FA4FAB869630}" destId="{F1A131BD-850B-4B44-8ED8-C22AC4E99574}" srcOrd="0" destOrd="0" presId="urn:microsoft.com/office/officeart/2005/8/layout/orgChart1"/>
    <dgm:cxn modelId="{6DDB26A1-9F59-420E-885E-8568A3714C9E}" type="presOf" srcId="{17D850DE-9D90-48C1-A9F4-AB9237F51FC0}" destId="{037C0A1F-DA79-4BF5-99B0-2D8457EE9AAD}" srcOrd="0" destOrd="0" presId="urn:microsoft.com/office/officeart/2005/8/layout/orgChart1"/>
    <dgm:cxn modelId="{06E881BF-F739-453E-BE30-136D86CE718B}" type="presOf" srcId="{71684EE9-4F59-4BB8-AEDA-D2EA1ED07D69}" destId="{78FAE53B-88BA-4D7C-BD47-11ECF9B71BE7}" srcOrd="1" destOrd="0" presId="urn:microsoft.com/office/officeart/2005/8/layout/orgChart1"/>
    <dgm:cxn modelId="{C42A74C9-4C8D-45DC-BA4D-ECBF97623CC2}" type="presOf" srcId="{E1BF2B24-7DFB-45B9-9A60-AC9F6669B17A}" destId="{6C4A3959-BF97-448B-9AE7-200C3B415A51}" srcOrd="0" destOrd="0" presId="urn:microsoft.com/office/officeart/2005/8/layout/orgChart1"/>
    <dgm:cxn modelId="{DFCE5D08-6C89-4CCD-B7EC-D3EC78F4AE11}" type="presOf" srcId="{9EF5857E-A513-4628-85F8-32B423506BE2}" destId="{E6D3B22E-F613-4A95-87F9-735BF60EFE1D}" srcOrd="1" destOrd="0" presId="urn:microsoft.com/office/officeart/2005/8/layout/orgChart1"/>
    <dgm:cxn modelId="{5A97AF81-0160-4D43-8479-4EF1C6BB157E}" type="presOf" srcId="{703BE94F-F00F-4986-9FFD-56035B4457F0}" destId="{8E8D7A19-AAEB-4E3A-A660-DC5B6F6C9DB3}" srcOrd="1" destOrd="0" presId="urn:microsoft.com/office/officeart/2005/8/layout/orgChart1"/>
    <dgm:cxn modelId="{CB283B0F-717D-407A-A128-DA7FE1E8C3D1}" type="presOf" srcId="{1AF5CC12-26E0-469F-AD96-03868EA2F331}" destId="{1271BB72-B67E-4524-AFC1-E85198458852}" srcOrd="0" destOrd="0" presId="urn:microsoft.com/office/officeart/2005/8/layout/orgChart1"/>
    <dgm:cxn modelId="{EF89EC80-3141-420D-A748-C5F666D8FF8E}" type="presOf" srcId="{72F330A3-3EE8-48E8-9CEE-40F12D9E7E12}" destId="{D9E86297-A38E-44C0-B79B-E62F1F6335C4}" srcOrd="1" destOrd="0" presId="urn:microsoft.com/office/officeart/2005/8/layout/orgChart1"/>
    <dgm:cxn modelId="{FF8417A7-400B-4363-AF92-DCE6759BA717}" type="presOf" srcId="{52D19A36-997B-449D-AEEE-21617869FC69}" destId="{1BD0AA39-A1AF-4E9C-B268-A14117E62B5B}" srcOrd="1" destOrd="0" presId="urn:microsoft.com/office/officeart/2005/8/layout/orgChart1"/>
    <dgm:cxn modelId="{29247E80-2335-4782-85D4-4087CD259FEC}" type="presOf" srcId="{E6863F18-C3BB-4971-8AD7-25D6D4D1D45E}" destId="{2816022D-912D-4126-8CA5-83C03D5050B2}" srcOrd="0" destOrd="0" presId="urn:microsoft.com/office/officeart/2005/8/layout/orgChart1"/>
    <dgm:cxn modelId="{36365DFD-5D23-4C8D-95BC-9C90BD6DE158}" srcId="{15C58126-749B-4966-9E98-F92907CB098E}" destId="{6D8C1AB0-27CD-481A-8ED8-69ADB4CE8DBC}" srcOrd="3" destOrd="0" parTransId="{EB704FCA-FA30-420D-B020-6A1B0180BB94}" sibTransId="{C64000D0-A63D-4444-BD61-6C87D46EDE33}"/>
    <dgm:cxn modelId="{BB1756EC-89C0-4A42-B46E-1B450187C377}" type="presOf" srcId="{AE6DC741-2ADB-4714-9B4F-99F3E9C59A9B}" destId="{3192A63D-D6FD-4D36-A665-D3C6874E5CD1}" srcOrd="0" destOrd="0" presId="urn:microsoft.com/office/officeart/2005/8/layout/orgChart1"/>
    <dgm:cxn modelId="{E3CDC996-629F-45BA-9267-2F9DA7C01EFC}" srcId="{15C58126-749B-4966-9E98-F92907CB098E}" destId="{800084C9-4D19-4980-818D-5F361693BB47}" srcOrd="2" destOrd="0" parTransId="{7D7963E8-5C3D-4C05-B06D-17ABD79B8BD0}" sibTransId="{7C843B0E-AAD5-4CF0-B19E-9F60A1353C64}"/>
    <dgm:cxn modelId="{76F0771E-7CBB-448A-BA2E-7BAE8A2203EF}" type="presOf" srcId="{41663A12-02B1-4566-8453-349F78DF4E64}" destId="{36C30203-CD61-4A20-8AF6-8EDF2A03D55A}" srcOrd="0" destOrd="0" presId="urn:microsoft.com/office/officeart/2005/8/layout/orgChart1"/>
    <dgm:cxn modelId="{F93313CD-D423-4B3A-9C53-E8CEF666C356}" type="presOf" srcId="{4AD5E029-5D2A-49DE-90D2-DE0783DFB595}" destId="{090BE7A4-48A0-477B-94F9-BC0BD9F7C904}" srcOrd="0" destOrd="0" presId="urn:microsoft.com/office/officeart/2005/8/layout/orgChart1"/>
    <dgm:cxn modelId="{D80217A5-C891-4E9C-83B7-1A35D5FD64D5}" type="presOf" srcId="{800084C9-4D19-4980-818D-5F361693BB47}" destId="{434CFFFA-5671-41C4-956A-850C4076DAA2}" srcOrd="0" destOrd="0" presId="urn:microsoft.com/office/officeart/2005/8/layout/orgChart1"/>
    <dgm:cxn modelId="{C4DAC11B-92D3-41FB-9A1E-BE422E4A6FD6}" srcId="{DC7B4990-E400-4668-B5E3-56B8F1CE0BDE}" destId="{15C58126-749B-4966-9E98-F92907CB098E}" srcOrd="5" destOrd="0" parTransId="{FF7705C0-23D9-47F6-A2E2-196F990AECBF}" sibTransId="{ABD6211E-4851-4FF6-97AD-03402905A290}"/>
    <dgm:cxn modelId="{E3B1E0E6-6358-45F2-80DD-505E8EAF2E65}" type="presOf" srcId="{31887880-38B7-4DE0-922E-E90D62C23778}" destId="{2E3729FA-0E40-457D-95C3-416280C0DC50}" srcOrd="0" destOrd="0" presId="urn:microsoft.com/office/officeart/2005/8/layout/orgChart1"/>
    <dgm:cxn modelId="{07D7C4DD-80AD-4885-89CF-DA2549847CC2}" srcId="{DC7B4990-E400-4668-B5E3-56B8F1CE0BDE}" destId="{541475C0-A76A-4AEB-A37D-B62995CF884C}" srcOrd="1" destOrd="0" parTransId="{14A5BB64-DAED-44FF-B6C8-676ADB72D3BF}" sibTransId="{5236DBF1-AF42-4189-9730-23CF12A57AF0}"/>
    <dgm:cxn modelId="{B1FDDB6E-943E-4234-A90D-8C3F020F6ED5}" srcId="{15C58126-749B-4966-9E98-F92907CB098E}" destId="{869AEC58-B2A7-4213-9AAC-1628CB83FAAD}" srcOrd="1" destOrd="0" parTransId="{24D115A1-2E0C-4FD5-AEAF-5228DF331948}" sibTransId="{5B9502CD-420F-4C7D-B4B1-BB2D4A41837C}"/>
    <dgm:cxn modelId="{59A565E5-E017-4038-80BD-768D46C697EB}" type="presOf" srcId="{541475C0-A76A-4AEB-A37D-B62995CF884C}" destId="{76EB7788-A22A-41EF-B009-F0A5FD2B42C3}" srcOrd="1" destOrd="0" presId="urn:microsoft.com/office/officeart/2005/8/layout/orgChart1"/>
    <dgm:cxn modelId="{811A5E14-2288-4922-AABA-A999BFFFC351}" type="presOf" srcId="{A0E98F58-AC35-402A-A0F2-76E64BA10D61}" destId="{6C5E13D4-329B-478C-BA11-895A4A16688E}" srcOrd="0" destOrd="0" presId="urn:microsoft.com/office/officeart/2005/8/layout/orgChart1"/>
    <dgm:cxn modelId="{B0EC589A-D573-4463-A67A-B211A334BEAB}" type="presOf" srcId="{A6E9B3D1-70BA-4520-8905-75E82EB3DC28}" destId="{D9A6E368-E3D8-4C65-81EA-A248EE7B7B42}" srcOrd="0" destOrd="0" presId="urn:microsoft.com/office/officeart/2005/8/layout/orgChart1"/>
    <dgm:cxn modelId="{3A728096-CB85-47E6-BCD3-D742FAE868A5}" srcId="{15C58126-749B-4966-9E98-F92907CB098E}" destId="{52D19A36-997B-449D-AEEE-21617869FC69}" srcOrd="0" destOrd="0" parTransId="{31887880-38B7-4DE0-922E-E90D62C23778}" sibTransId="{5DDC34E8-7214-4D5E-B7F2-25FCEAD17B42}"/>
    <dgm:cxn modelId="{9828E896-0B66-4821-B938-D5E2B7471453}" type="presOf" srcId="{E7F1EE5F-2FC1-4268-A27D-ABE73334B79A}" destId="{F3CF5344-3134-4766-A73C-C7332E2F1122}" srcOrd="0" destOrd="0" presId="urn:microsoft.com/office/officeart/2005/8/layout/orgChart1"/>
    <dgm:cxn modelId="{99E101B6-3A32-49B9-8577-747D21AC50DB}" type="presOf" srcId="{26C2E795-2CAE-4954-8434-2E8774F5BF1D}" destId="{7B845E33-D514-47D4-8B82-066305E0C653}" srcOrd="1" destOrd="0" presId="urn:microsoft.com/office/officeart/2005/8/layout/orgChart1"/>
    <dgm:cxn modelId="{410B532E-8B9B-42AE-A6D2-8213B230F358}" type="presOf" srcId="{8DCF7C83-CC22-48E2-9CCC-72EC69F9C338}" destId="{CAA5B99E-913E-4E2A-A952-09D4E97D2EEF}" srcOrd="0" destOrd="0" presId="urn:microsoft.com/office/officeart/2005/8/layout/orgChart1"/>
    <dgm:cxn modelId="{3E296052-2E23-486F-AB95-70FA1D9B1651}" type="presOf" srcId="{98F29BD8-E761-4DA4-A03E-3799BD5409AD}" destId="{FA3AEF52-DE78-41E2-901C-F4E605C8C726}" srcOrd="0" destOrd="0" presId="urn:microsoft.com/office/officeart/2005/8/layout/orgChart1"/>
    <dgm:cxn modelId="{31F2F1A7-4F48-48A9-8B5D-D2A53A3909D0}" type="presOf" srcId="{EB704FCA-FA30-420D-B020-6A1B0180BB94}" destId="{2E8AD4D3-14F5-41B7-A6E4-6E8DC6BC74BC}" srcOrd="0" destOrd="0" presId="urn:microsoft.com/office/officeart/2005/8/layout/orgChart1"/>
    <dgm:cxn modelId="{16519D3F-248A-44E6-8019-467C0192417C}" type="presOf" srcId="{0F09B9B9-B483-40F7-98A9-336ED0AB97EA}" destId="{F665D72D-5E07-49CA-9DBD-573CC7F95633}" srcOrd="1" destOrd="0" presId="urn:microsoft.com/office/officeart/2005/8/layout/orgChart1"/>
    <dgm:cxn modelId="{A1BD0623-FB9F-4B85-ACC2-624DBD40103E}" srcId="{BAB9BC49-92B1-48A5-8A88-3EFABADFF1C1}" destId="{CD329493-09AD-4563-83A2-BC39AE95F48D}" srcOrd="0" destOrd="0" parTransId="{4AD5E029-5D2A-49DE-90D2-DE0783DFB595}" sibTransId="{AC573447-38AF-4117-AADE-970C88607C56}"/>
    <dgm:cxn modelId="{EDE356A9-37CF-46DA-B3FD-6D02439E4F88}" type="presOf" srcId="{9EF5857E-A513-4628-85F8-32B423506BE2}" destId="{17220C9B-93D3-419F-ACC2-3D5D63F5349B}" srcOrd="0" destOrd="0" presId="urn:microsoft.com/office/officeart/2005/8/layout/orgChart1"/>
    <dgm:cxn modelId="{6053D53C-1629-484D-865C-23F8CFDE04CB}" type="presOf" srcId="{869AEC58-B2A7-4213-9AAC-1628CB83FAAD}" destId="{45BC0EE9-E09E-4D81-8772-F3619F5CF157}" srcOrd="1" destOrd="0" presId="urn:microsoft.com/office/officeart/2005/8/layout/orgChart1"/>
    <dgm:cxn modelId="{A12140AE-E78F-4DDF-BDDA-FCD63BFBF471}" type="presOf" srcId="{800084C9-4D19-4980-818D-5F361693BB47}" destId="{5854DE73-583A-4282-A3FD-C561C65019B9}" srcOrd="1" destOrd="0" presId="urn:microsoft.com/office/officeart/2005/8/layout/orgChart1"/>
    <dgm:cxn modelId="{C9AA6DF1-3888-441D-8E2C-F40586ED1CE4}" type="presOf" srcId="{8F96A1DB-08AA-4A13-BE68-0F4902E1865E}" destId="{F1F1BEB6-8529-454D-B41D-93B62D6CF75F}" srcOrd="0" destOrd="0" presId="urn:microsoft.com/office/officeart/2005/8/layout/orgChart1"/>
    <dgm:cxn modelId="{A285A7A7-A1D1-4F66-8C48-66BED9777359}" type="presOf" srcId="{175C7335-5517-41C3-8E6B-803558D926B7}" destId="{E0DF6A92-103D-4033-9DA7-9F9FA4E13CF4}" srcOrd="0" destOrd="0" presId="urn:microsoft.com/office/officeart/2005/8/layout/orgChart1"/>
    <dgm:cxn modelId="{A9BE496A-6A7D-4823-8093-08055FD5AECD}" type="presOf" srcId="{26C2E795-2CAE-4954-8434-2E8774F5BF1D}" destId="{3F412B27-35E1-4DEF-8D2E-75C3183022F7}" srcOrd="0" destOrd="0" presId="urn:microsoft.com/office/officeart/2005/8/layout/orgChart1"/>
    <dgm:cxn modelId="{CF8CA054-092E-4D2A-A4EB-2C1F48647FA9}" type="presOf" srcId="{869AEC58-B2A7-4213-9AAC-1628CB83FAAD}" destId="{3B807F09-B687-4C4D-9C1F-8CEA00C66795}" srcOrd="0" destOrd="0" presId="urn:microsoft.com/office/officeart/2005/8/layout/orgChart1"/>
    <dgm:cxn modelId="{BEB12838-F77B-43E8-ADB3-9E76A8A109B4}" type="presOf" srcId="{CD329493-09AD-4563-83A2-BC39AE95F48D}" destId="{F3E28BDB-8C4A-4D8E-8033-1BBBC5B882E2}" srcOrd="1" destOrd="0" presId="urn:microsoft.com/office/officeart/2005/8/layout/orgChart1"/>
    <dgm:cxn modelId="{71204CAD-DC0B-4D5B-9904-3A5E78E729FD}" type="presOf" srcId="{BAB9BC49-92B1-48A5-8A88-3EFABADFF1C1}" destId="{D29D43FF-0A95-440D-9848-8E45E48D333E}" srcOrd="1" destOrd="0" presId="urn:microsoft.com/office/officeart/2005/8/layout/orgChart1"/>
    <dgm:cxn modelId="{3081E793-5000-4E9D-B7C1-413477D4E1A6}" srcId="{DC7B4990-E400-4668-B5E3-56B8F1CE0BDE}" destId="{0F09B9B9-B483-40F7-98A9-336ED0AB97EA}" srcOrd="6" destOrd="0" parTransId="{A5772D9E-3156-4025-A3E4-3DB889F9ACAC}" sibTransId="{F054CF7E-449A-4E3B-BEBA-7BD65F375661}"/>
    <dgm:cxn modelId="{1706A7CE-8286-4618-B9AB-36A7511F693F}" type="presOf" srcId="{E1BF2B24-7DFB-45B9-9A60-AC9F6669B17A}" destId="{46C5CC4A-7920-42DD-B6FF-1D4000D77591}" srcOrd="1" destOrd="0" presId="urn:microsoft.com/office/officeart/2005/8/layout/orgChart1"/>
    <dgm:cxn modelId="{BCD1B5EA-1C0C-425C-8A2C-BF8DC5D87BDD}" type="presOf" srcId="{703BE94F-F00F-4986-9FFD-56035B4457F0}" destId="{BE255137-B8D5-4E37-8ED5-EA60F61A9DF2}" srcOrd="0" destOrd="0" presId="urn:microsoft.com/office/officeart/2005/8/layout/orgChart1"/>
    <dgm:cxn modelId="{30BF0A3F-87ED-4536-80EC-1C11EF73D606}" type="presOf" srcId="{72F330A3-3EE8-48E8-9CEE-40F12D9E7E12}" destId="{B262F45A-7606-4BDF-9FC0-F477A1B53443}" srcOrd="0" destOrd="0" presId="urn:microsoft.com/office/officeart/2005/8/layout/orgChart1"/>
    <dgm:cxn modelId="{DBA1CD26-D6D4-4A0E-8C1C-F0EF34103300}" type="presOf" srcId="{DC7B4990-E400-4668-B5E3-56B8F1CE0BDE}" destId="{C3B567DB-392B-4CC6-8910-B7A2095F97A9}" srcOrd="1" destOrd="0" presId="urn:microsoft.com/office/officeart/2005/8/layout/orgChart1"/>
    <dgm:cxn modelId="{5000EB93-93DB-46A3-98B6-8815DE3EB2F1}" type="presOf" srcId="{A1F1823A-33B9-49D6-AFCC-70D8434A8285}" destId="{224580B9-238A-4C45-877C-E6A16080D574}" srcOrd="0" destOrd="0" presId="urn:microsoft.com/office/officeart/2005/8/layout/orgChart1"/>
    <dgm:cxn modelId="{458AD7BB-5842-4B1E-B5B9-925B8E59601D}" srcId="{DC7B4990-E400-4668-B5E3-56B8F1CE0BDE}" destId="{E1BF2B24-7DFB-45B9-9A60-AC9F6669B17A}" srcOrd="4" destOrd="0" parTransId="{8DCF7C83-CC22-48E2-9CCC-72EC69F9C338}" sibTransId="{A5AC9AA0-3CA2-4438-B810-238C14BB1A32}"/>
    <dgm:cxn modelId="{431DE8F7-E0BF-4510-BF88-B56DBB208323}" srcId="{DC7B4990-E400-4668-B5E3-56B8F1CE0BDE}" destId="{BAB9BC49-92B1-48A5-8A88-3EFABADFF1C1}" srcOrd="0" destOrd="0" parTransId="{BFF30451-553A-4A4B-AABE-80E97C361869}" sibTransId="{12628C39-BF76-47FD-A345-9787807EB2EE}"/>
    <dgm:cxn modelId="{B21EA2AA-1755-48EF-B871-B9D3752B8A30}" type="presOf" srcId="{DB5E393E-B40B-4B0C-8900-45F2DED29459}" destId="{023CCCF0-F748-4324-BE21-ABC9ED48DA9C}" srcOrd="0" destOrd="0" presId="urn:microsoft.com/office/officeart/2005/8/layout/orgChart1"/>
    <dgm:cxn modelId="{CBDDCA91-7300-4D39-8B6A-65058EA68ADC}" srcId="{BAB9BC49-92B1-48A5-8A88-3EFABADFF1C1}" destId="{A1F1823A-33B9-49D6-AFCC-70D8434A8285}" srcOrd="1" destOrd="0" parTransId="{DB5E393E-B40B-4B0C-8900-45F2DED29459}" sibTransId="{5DAC41BA-2136-4248-86FD-66670D7252B6}"/>
    <dgm:cxn modelId="{3143D6DF-A54D-4EBC-90CC-75DAC4C2C8FE}" type="presOf" srcId="{7EF73A10-7234-4A3F-8C7C-12F344B23443}" destId="{569ECF55-2E44-48D6-B8FC-5E8B4B184359}" srcOrd="1" destOrd="0" presId="urn:microsoft.com/office/officeart/2005/8/layout/orgChart1"/>
    <dgm:cxn modelId="{B87D5CAC-4C63-43A7-AEA6-3B8126C2685D}" srcId="{E1BF2B24-7DFB-45B9-9A60-AC9F6669B17A}" destId="{E7F1EE5F-2FC1-4268-A27D-ABE73334B79A}" srcOrd="2" destOrd="0" parTransId="{17D850DE-9D90-48C1-A9F4-AB9237F51FC0}" sibTransId="{3571C0F2-6C88-4B58-82C0-0A4B2646A242}"/>
    <dgm:cxn modelId="{BA7D75F8-8E31-4848-91D2-A0DE5899F5EF}" type="presOf" srcId="{A5772D9E-3156-4025-A3E4-3DB889F9ACAC}" destId="{0EBCB15D-3F11-4991-9644-3FE9B872E539}" srcOrd="0" destOrd="0" presId="urn:microsoft.com/office/officeart/2005/8/layout/orgChart1"/>
    <dgm:cxn modelId="{23B11E3D-B486-405A-8EF7-E1B10A270074}" type="presOf" srcId="{CD329493-09AD-4563-83A2-BC39AE95F48D}" destId="{7E8C732C-7095-446B-B89D-265A43ED8547}" srcOrd="0" destOrd="0" presId="urn:microsoft.com/office/officeart/2005/8/layout/orgChart1"/>
    <dgm:cxn modelId="{BC9EC46E-E0B4-4989-99C9-EE06BF668BE1}" srcId="{E1BF2B24-7DFB-45B9-9A60-AC9F6669B17A}" destId="{A1273747-9D78-4F1F-B35A-405A75AD4AFB}" srcOrd="1" destOrd="0" parTransId="{03E727A6-65A4-486E-A89F-FA4FAB869630}" sibTransId="{30659077-0417-4D9C-BC52-7DC39EF90BD5}"/>
    <dgm:cxn modelId="{87C6802E-516D-4FAC-B68B-C8CAF53E39A7}" srcId="{DC7B4990-E400-4668-B5E3-56B8F1CE0BDE}" destId="{175C7335-5517-41C3-8E6B-803558D926B7}" srcOrd="3" destOrd="0" parTransId="{A6E9B3D1-70BA-4520-8905-75E82EB3DC28}" sibTransId="{CD12825F-AFA5-4A79-94FB-74C79FC94631}"/>
    <dgm:cxn modelId="{DDF89476-6235-406B-9C5B-EAF182FFD6EE}" type="presOf" srcId="{A1273747-9D78-4F1F-B35A-405A75AD4AFB}" destId="{053EC699-0CB5-4FFF-84D5-042A743C43A4}" srcOrd="0" destOrd="0" presId="urn:microsoft.com/office/officeart/2005/8/layout/orgChart1"/>
    <dgm:cxn modelId="{59FE800D-B975-4C85-BEB3-096381058F8A}" type="presOf" srcId="{14A5BB64-DAED-44FF-B6C8-676ADB72D3BF}" destId="{DA270205-5F16-44C5-B7F3-992C2248AECC}" srcOrd="0" destOrd="0" presId="urn:microsoft.com/office/officeart/2005/8/layout/orgChart1"/>
    <dgm:cxn modelId="{ECB57397-A3C1-47CE-9ADD-EE3711DB2FB9}" type="presOf" srcId="{44A50C9C-E2E7-4D2A-9D5A-84EAF1D559E0}" destId="{DAC7F3F4-0924-4968-B7DC-6BC3A6785658}" srcOrd="0" destOrd="0" presId="urn:microsoft.com/office/officeart/2005/8/layout/orgChart1"/>
    <dgm:cxn modelId="{16031B1D-8BAA-49E8-A60B-4A424472062C}" srcId="{175C7335-5517-41C3-8E6B-803558D926B7}" destId="{27AE74FD-7EFC-4954-90B8-5E5BA42A0948}" srcOrd="2" destOrd="0" parTransId="{A0E98F58-AC35-402A-A0F2-76E64BA10D61}" sibTransId="{91999F84-4EC1-42C2-83E4-37292E143DCD}"/>
    <dgm:cxn modelId="{BB9DAEA1-8A07-4238-9FAE-973F8D8F8186}" type="presOf" srcId="{52D19A36-997B-449D-AEEE-21617869FC69}" destId="{EDCF6076-A986-40CC-9664-0D2003511A53}" srcOrd="0" destOrd="0" presId="urn:microsoft.com/office/officeart/2005/8/layout/orgChart1"/>
    <dgm:cxn modelId="{FDA5C583-7364-4361-85FB-C23D044ED1C1}" type="presOf" srcId="{24D115A1-2E0C-4FD5-AEAF-5228DF331948}" destId="{9E86F561-A567-4A19-87C4-EDF382539B78}" srcOrd="0" destOrd="0" presId="urn:microsoft.com/office/officeart/2005/8/layout/orgChart1"/>
    <dgm:cxn modelId="{54BFB06C-8906-4F92-8716-07E2CDD68111}" type="presOf" srcId="{41663A12-02B1-4566-8453-349F78DF4E64}" destId="{6E83593F-1894-4106-8B33-70B1BF6F308F}" srcOrd="1" destOrd="0" presId="urn:microsoft.com/office/officeart/2005/8/layout/orgChart1"/>
    <dgm:cxn modelId="{122E6B7A-F146-4BA8-AC46-FAFABE43FBA6}" srcId="{E1BF2B24-7DFB-45B9-9A60-AC9F6669B17A}" destId="{72F330A3-3EE8-48E8-9CEE-40F12D9E7E12}" srcOrd="0" destOrd="0" parTransId="{9F4766EF-7651-492C-8782-F9B4755CFFC3}" sibTransId="{61A67714-20D9-420A-8258-01356BF7EDDF}"/>
    <dgm:cxn modelId="{137D8747-437C-461D-ABD9-97D9E0134D6A}" type="presOf" srcId="{A1273747-9D78-4F1F-B35A-405A75AD4AFB}" destId="{8F0DF691-7A99-428F-907B-1E55413288CA}" srcOrd="1" destOrd="0" presId="urn:microsoft.com/office/officeart/2005/8/layout/orgChart1"/>
    <dgm:cxn modelId="{C050CE1E-F759-4090-A8EC-B253D732D8ED}" srcId="{8F96A1DB-08AA-4A13-BE68-0F4902E1865E}" destId="{DC7B4990-E400-4668-B5E3-56B8F1CE0BDE}" srcOrd="0" destOrd="0" parTransId="{7235398F-6A7C-4A9C-A102-DB22EC00BC95}" sibTransId="{F780F34A-8267-4F46-93CA-C6A67E8443C7}"/>
    <dgm:cxn modelId="{833B03B3-1911-493F-A5E3-67C9A0E873FF}" type="presOf" srcId="{175C7335-5517-41C3-8E6B-803558D926B7}" destId="{D10E65A1-7F3A-4369-9425-D1A666300400}" srcOrd="1" destOrd="0" presId="urn:microsoft.com/office/officeart/2005/8/layout/orgChart1"/>
    <dgm:cxn modelId="{08829BC6-5F3A-4A26-A04F-51F33992B5B4}" type="presOf" srcId="{6D8C1AB0-27CD-481A-8ED8-69ADB4CE8DBC}" destId="{679547D5-24A0-49E1-B7BF-C0FC37C635EC}" srcOrd="0" destOrd="0" presId="urn:microsoft.com/office/officeart/2005/8/layout/orgChart1"/>
    <dgm:cxn modelId="{4E5E82B9-A021-404F-8E04-33501F341899}" srcId="{541475C0-A76A-4AEB-A37D-B62995CF884C}" destId="{703BE94F-F00F-4986-9FFD-56035B4457F0}" srcOrd="1" destOrd="0" parTransId="{35AB3406-BB7C-41CD-9C31-2515867DB107}" sibTransId="{AC0B88CB-0A26-438E-BA68-7C4A9CEC8AA1}"/>
    <dgm:cxn modelId="{EEBE84F2-0188-4C2C-BF92-5DB6DE1C1449}" srcId="{41663A12-02B1-4566-8453-349F78DF4E64}" destId="{71684EE9-4F59-4BB8-AEDA-D2EA1ED07D69}" srcOrd="0" destOrd="0" parTransId="{1AF5CC12-26E0-469F-AD96-03868EA2F331}" sibTransId="{A9A2943D-396E-4F23-A953-4B376483138F}"/>
    <dgm:cxn modelId="{24EC2EAC-2E82-42E9-B23E-A3B1811BB0D8}" type="presOf" srcId="{71684EE9-4F59-4BB8-AEDA-D2EA1ED07D69}" destId="{6F215F0E-05D3-47AB-8D7D-70A12AE60850}" srcOrd="0" destOrd="0" presId="urn:microsoft.com/office/officeart/2005/8/layout/orgChart1"/>
    <dgm:cxn modelId="{6934DB67-D457-450E-8BE8-06EF5B929915}" type="presOf" srcId="{AA603373-0C21-4A63-9036-8644CEF79775}" destId="{592B9F36-7C83-4D0E-8976-0C47D293546F}" srcOrd="0" destOrd="0" presId="urn:microsoft.com/office/officeart/2005/8/layout/orgChart1"/>
    <dgm:cxn modelId="{C33F2944-56BC-4489-A9EA-8BE9B3822F04}" type="presOf" srcId="{BAB9BC49-92B1-48A5-8A88-3EFABADFF1C1}" destId="{E50C5ED5-021E-48E0-9263-3B5EA2840727}" srcOrd="0" destOrd="0" presId="urn:microsoft.com/office/officeart/2005/8/layout/orgChart1"/>
    <dgm:cxn modelId="{3F10AA25-38BC-4874-8141-80AFB2B0E359}" type="presOf" srcId="{DC7B4990-E400-4668-B5E3-56B8F1CE0BDE}" destId="{14A45B68-0EAA-42A4-BA9D-B5A488FE3413}" srcOrd="0" destOrd="0" presId="urn:microsoft.com/office/officeart/2005/8/layout/orgChart1"/>
    <dgm:cxn modelId="{0125E2E9-656E-462C-B089-91FF918910F8}" srcId="{DC7B4990-E400-4668-B5E3-56B8F1CE0BDE}" destId="{41663A12-02B1-4566-8453-349F78DF4E64}" srcOrd="2" destOrd="0" parTransId="{69E459AD-FCE9-4E4A-92BF-551E06BF9E2E}" sibTransId="{3FFF33A3-B3BA-4FA1-AE9E-B0E271C551C3}"/>
    <dgm:cxn modelId="{B4D8ECDE-FC89-48EE-8F75-290185289BFA}" type="presOf" srcId="{A1F1823A-33B9-49D6-AFCC-70D8434A8285}" destId="{5635C492-EE7E-43D8-82AB-E8CA72BA3E49}" srcOrd="1" destOrd="0" presId="urn:microsoft.com/office/officeart/2005/8/layout/orgChart1"/>
    <dgm:cxn modelId="{EFC6C69C-284C-463C-B20B-35E4D008872A}" type="presOf" srcId="{0F09B9B9-B483-40F7-98A9-336ED0AB97EA}" destId="{25BE9F7E-0B8A-44B3-BB23-2744D2F2FAB8}" srcOrd="0" destOrd="0" presId="urn:microsoft.com/office/officeart/2005/8/layout/orgChart1"/>
    <dgm:cxn modelId="{E51B0884-6F96-48D8-B125-7807656E0C4B}" type="presOf" srcId="{3C603AD2-749C-4A00-99CE-B519AAC59569}" destId="{1AA06202-22D1-4357-8588-5A8A64EE5F94}" srcOrd="0" destOrd="0" presId="urn:microsoft.com/office/officeart/2005/8/layout/orgChart1"/>
    <dgm:cxn modelId="{F9BB598F-9ABA-4952-A808-2D03FDACB8E5}" srcId="{175C7335-5517-41C3-8E6B-803558D926B7}" destId="{7EF73A10-7234-4A3F-8C7C-12F344B23443}" srcOrd="0" destOrd="0" parTransId="{E6863F18-C3BB-4971-8AD7-25D6D4D1D45E}" sibTransId="{030620B6-0DB8-45A8-8B5A-06491A2E6FE9}"/>
    <dgm:cxn modelId="{999C12DB-F169-42A1-B8CA-1BE9FBB7AA24}" srcId="{41663A12-02B1-4566-8453-349F78DF4E64}" destId="{9EF5857E-A513-4628-85F8-32B423506BE2}" srcOrd="1" destOrd="0" parTransId="{44A50C9C-E2E7-4D2A-9D5A-84EAF1D559E0}" sibTransId="{CA842CE4-EB43-4616-91BB-6FF6A1882A22}"/>
    <dgm:cxn modelId="{FF69094B-B199-4664-9F79-5A1A56316E03}" type="presOf" srcId="{27AE74FD-7EFC-4954-90B8-5E5BA42A0948}" destId="{DB0E9E01-2ADC-4D4C-8D53-01052084B103}" srcOrd="0" destOrd="0" presId="urn:microsoft.com/office/officeart/2005/8/layout/orgChart1"/>
    <dgm:cxn modelId="{9A45FB19-9B61-4E2A-8151-C10DEF4E8F64}" type="presOf" srcId="{541475C0-A76A-4AEB-A37D-B62995CF884C}" destId="{F87E92A7-5EB5-4C57-B73C-7D6C61AD138F}" srcOrd="0" destOrd="0" presId="urn:microsoft.com/office/officeart/2005/8/layout/orgChart1"/>
    <dgm:cxn modelId="{2CBD1DE4-5A0B-4374-9C19-E39EBC8FD553}" type="presOf" srcId="{69E459AD-FCE9-4E4A-92BF-551E06BF9E2E}" destId="{C771FF58-43A4-4D7F-8B3C-2AD33A6315D9}" srcOrd="0" destOrd="0" presId="urn:microsoft.com/office/officeart/2005/8/layout/orgChart1"/>
    <dgm:cxn modelId="{81FB6C1F-E264-47AA-B9C5-F0FA326294F9}" type="presOf" srcId="{3C603AD2-749C-4A00-99CE-B519AAC59569}" destId="{617A185E-ACD4-4A20-A778-531B281BE668}" srcOrd="1" destOrd="0" presId="urn:microsoft.com/office/officeart/2005/8/layout/orgChart1"/>
    <dgm:cxn modelId="{44492617-B884-43C7-93F1-0BAF5F8C4F8A}" type="presOf" srcId="{15C58126-749B-4966-9E98-F92907CB098E}" destId="{C8F93B8A-DA25-4EEC-9E11-DA80E96C1B55}" srcOrd="1" destOrd="0" presId="urn:microsoft.com/office/officeart/2005/8/layout/orgChart1"/>
    <dgm:cxn modelId="{C0F72ECE-1B4F-43BF-9E7F-1CC8474CF66D}" type="presParOf" srcId="{F1F1BEB6-8529-454D-B41D-93B62D6CF75F}" destId="{635908A6-F598-43A6-B667-6018B4660522}" srcOrd="0" destOrd="0" presId="urn:microsoft.com/office/officeart/2005/8/layout/orgChart1"/>
    <dgm:cxn modelId="{68545BF5-B1E2-4B5C-998C-1E1C5B07CE2D}" type="presParOf" srcId="{635908A6-F598-43A6-B667-6018B4660522}" destId="{686CD4E3-97C2-4AC1-BBF9-2035D4E5F583}" srcOrd="0" destOrd="0" presId="urn:microsoft.com/office/officeart/2005/8/layout/orgChart1"/>
    <dgm:cxn modelId="{BBA83883-FBD9-49E8-8DE3-0F0A1808222C}" type="presParOf" srcId="{686CD4E3-97C2-4AC1-BBF9-2035D4E5F583}" destId="{14A45B68-0EAA-42A4-BA9D-B5A488FE3413}" srcOrd="0" destOrd="0" presId="urn:microsoft.com/office/officeart/2005/8/layout/orgChart1"/>
    <dgm:cxn modelId="{8A298521-5B3A-4C53-9169-0D8901E5095A}" type="presParOf" srcId="{686CD4E3-97C2-4AC1-BBF9-2035D4E5F583}" destId="{C3B567DB-392B-4CC6-8910-B7A2095F97A9}" srcOrd="1" destOrd="0" presId="urn:microsoft.com/office/officeart/2005/8/layout/orgChart1"/>
    <dgm:cxn modelId="{B7DE971C-8C5D-4B17-B400-51CAD89BE96C}" type="presParOf" srcId="{635908A6-F598-43A6-B667-6018B4660522}" destId="{A82FCEBE-7B0F-4E55-80D4-2F5FAF044324}" srcOrd="1" destOrd="0" presId="urn:microsoft.com/office/officeart/2005/8/layout/orgChart1"/>
    <dgm:cxn modelId="{455E15EE-6EE1-4292-90DA-4DAC8E9F2D5C}" type="presParOf" srcId="{A82FCEBE-7B0F-4E55-80D4-2F5FAF044324}" destId="{F9AC9ACA-ED2D-4EA5-9034-E1776B73E031}" srcOrd="0" destOrd="0" presId="urn:microsoft.com/office/officeart/2005/8/layout/orgChart1"/>
    <dgm:cxn modelId="{2A4D1E75-2A3C-4012-B1CF-876411478746}" type="presParOf" srcId="{A82FCEBE-7B0F-4E55-80D4-2F5FAF044324}" destId="{97AB05AF-4F02-4D07-971B-612B46D30B45}" srcOrd="1" destOrd="0" presId="urn:microsoft.com/office/officeart/2005/8/layout/orgChart1"/>
    <dgm:cxn modelId="{1041218B-606D-4A55-B3FE-2CB1EE1EC4A0}" type="presParOf" srcId="{97AB05AF-4F02-4D07-971B-612B46D30B45}" destId="{A6930677-7F63-4564-B603-EDA063C5952E}" srcOrd="0" destOrd="0" presId="urn:microsoft.com/office/officeart/2005/8/layout/orgChart1"/>
    <dgm:cxn modelId="{7481814D-DC61-47F7-802F-3BF912F01D60}" type="presParOf" srcId="{A6930677-7F63-4564-B603-EDA063C5952E}" destId="{E50C5ED5-021E-48E0-9263-3B5EA2840727}" srcOrd="0" destOrd="0" presId="urn:microsoft.com/office/officeart/2005/8/layout/orgChart1"/>
    <dgm:cxn modelId="{E2246E55-75F2-4CD9-B3CB-A81C4367258B}" type="presParOf" srcId="{A6930677-7F63-4564-B603-EDA063C5952E}" destId="{D29D43FF-0A95-440D-9848-8E45E48D333E}" srcOrd="1" destOrd="0" presId="urn:microsoft.com/office/officeart/2005/8/layout/orgChart1"/>
    <dgm:cxn modelId="{06079F84-7B72-4E0F-9ED6-9970E18BB386}" type="presParOf" srcId="{97AB05AF-4F02-4D07-971B-612B46D30B45}" destId="{BCFF5C2D-4472-44F3-B4A4-E5701BAFC4EA}" srcOrd="1" destOrd="0" presId="urn:microsoft.com/office/officeart/2005/8/layout/orgChart1"/>
    <dgm:cxn modelId="{69E5AF0D-3D52-46E3-A0F4-DEA8399D48BB}" type="presParOf" srcId="{BCFF5C2D-4472-44F3-B4A4-E5701BAFC4EA}" destId="{090BE7A4-48A0-477B-94F9-BC0BD9F7C904}" srcOrd="0" destOrd="0" presId="urn:microsoft.com/office/officeart/2005/8/layout/orgChart1"/>
    <dgm:cxn modelId="{F3D03F93-DF97-459D-9B65-EE551535972A}" type="presParOf" srcId="{BCFF5C2D-4472-44F3-B4A4-E5701BAFC4EA}" destId="{537B6123-D5F4-4ED3-BB1E-805439EF8C7F}" srcOrd="1" destOrd="0" presId="urn:microsoft.com/office/officeart/2005/8/layout/orgChart1"/>
    <dgm:cxn modelId="{91441212-50B1-4F61-B17F-0214AEEBE17E}" type="presParOf" srcId="{537B6123-D5F4-4ED3-BB1E-805439EF8C7F}" destId="{AD7BA5B5-4807-4773-A930-72BF412A871F}" srcOrd="0" destOrd="0" presId="urn:microsoft.com/office/officeart/2005/8/layout/orgChart1"/>
    <dgm:cxn modelId="{E2B808A4-C022-42C3-B4A9-DA2AE549BD76}" type="presParOf" srcId="{AD7BA5B5-4807-4773-A930-72BF412A871F}" destId="{7E8C732C-7095-446B-B89D-265A43ED8547}" srcOrd="0" destOrd="0" presId="urn:microsoft.com/office/officeart/2005/8/layout/orgChart1"/>
    <dgm:cxn modelId="{DA5C88D7-E26D-443D-9AC6-A51C4F9E4EAB}" type="presParOf" srcId="{AD7BA5B5-4807-4773-A930-72BF412A871F}" destId="{F3E28BDB-8C4A-4D8E-8033-1BBBC5B882E2}" srcOrd="1" destOrd="0" presId="urn:microsoft.com/office/officeart/2005/8/layout/orgChart1"/>
    <dgm:cxn modelId="{C3FADE03-0A06-4E36-95F3-EE9E26575CFE}" type="presParOf" srcId="{537B6123-D5F4-4ED3-BB1E-805439EF8C7F}" destId="{B1FE216C-CD5E-4F02-9259-B62D837C83E8}" srcOrd="1" destOrd="0" presId="urn:microsoft.com/office/officeart/2005/8/layout/orgChart1"/>
    <dgm:cxn modelId="{FF77167C-3D9A-40E7-AE8C-2AA5ED8F50AC}" type="presParOf" srcId="{537B6123-D5F4-4ED3-BB1E-805439EF8C7F}" destId="{08474B2D-EDD1-4582-8A20-CB96F9846192}" srcOrd="2" destOrd="0" presId="urn:microsoft.com/office/officeart/2005/8/layout/orgChart1"/>
    <dgm:cxn modelId="{102B4728-62F6-4FB2-B3A7-00BEA2C4034A}" type="presParOf" srcId="{BCFF5C2D-4472-44F3-B4A4-E5701BAFC4EA}" destId="{023CCCF0-F748-4324-BE21-ABC9ED48DA9C}" srcOrd="2" destOrd="0" presId="urn:microsoft.com/office/officeart/2005/8/layout/orgChart1"/>
    <dgm:cxn modelId="{F324BC55-04C7-4FDC-800B-A70C358C6498}" type="presParOf" srcId="{BCFF5C2D-4472-44F3-B4A4-E5701BAFC4EA}" destId="{683433B4-00F0-486B-8DAF-9F4C36C42060}" srcOrd="3" destOrd="0" presId="urn:microsoft.com/office/officeart/2005/8/layout/orgChart1"/>
    <dgm:cxn modelId="{C9F408AE-6242-490E-A8A5-F4C24C86F5A7}" type="presParOf" srcId="{683433B4-00F0-486B-8DAF-9F4C36C42060}" destId="{B35313DD-F063-4107-A6BF-48CFB36250C9}" srcOrd="0" destOrd="0" presId="urn:microsoft.com/office/officeart/2005/8/layout/orgChart1"/>
    <dgm:cxn modelId="{E41741B8-8BDF-456E-B3BE-8E5D29C9E48A}" type="presParOf" srcId="{B35313DD-F063-4107-A6BF-48CFB36250C9}" destId="{224580B9-238A-4C45-877C-E6A16080D574}" srcOrd="0" destOrd="0" presId="urn:microsoft.com/office/officeart/2005/8/layout/orgChart1"/>
    <dgm:cxn modelId="{15B40466-5795-4D5C-B8C0-DF8B86B95833}" type="presParOf" srcId="{B35313DD-F063-4107-A6BF-48CFB36250C9}" destId="{5635C492-EE7E-43D8-82AB-E8CA72BA3E49}" srcOrd="1" destOrd="0" presId="urn:microsoft.com/office/officeart/2005/8/layout/orgChart1"/>
    <dgm:cxn modelId="{8636C0CB-5F53-450F-87E0-D504382CE295}" type="presParOf" srcId="{683433B4-00F0-486B-8DAF-9F4C36C42060}" destId="{69229C40-DCC0-4C57-A313-034E40D66562}" srcOrd="1" destOrd="0" presId="urn:microsoft.com/office/officeart/2005/8/layout/orgChart1"/>
    <dgm:cxn modelId="{F5F02DDC-06DF-4020-BBFF-A819841577D3}" type="presParOf" srcId="{683433B4-00F0-486B-8DAF-9F4C36C42060}" destId="{C759ADCF-69CE-45A7-8F44-E2A338CB75AF}" srcOrd="2" destOrd="0" presId="urn:microsoft.com/office/officeart/2005/8/layout/orgChart1"/>
    <dgm:cxn modelId="{54FE58FC-9F61-4FF5-90D6-2F889F7950DB}" type="presParOf" srcId="{97AB05AF-4F02-4D07-971B-612B46D30B45}" destId="{9C26E1E7-D3EB-4C49-A22E-8C2186ECF421}" srcOrd="2" destOrd="0" presId="urn:microsoft.com/office/officeart/2005/8/layout/orgChart1"/>
    <dgm:cxn modelId="{1AC9FD60-7554-4DB6-9C29-6BDC6A4920D6}" type="presParOf" srcId="{A82FCEBE-7B0F-4E55-80D4-2F5FAF044324}" destId="{DA270205-5F16-44C5-B7F3-992C2248AECC}" srcOrd="2" destOrd="0" presId="urn:microsoft.com/office/officeart/2005/8/layout/orgChart1"/>
    <dgm:cxn modelId="{87119734-F9E0-4E85-B76A-CA5B6378C23D}" type="presParOf" srcId="{A82FCEBE-7B0F-4E55-80D4-2F5FAF044324}" destId="{37A831FA-5A62-4AEE-AA2B-E6C1F221C5D1}" srcOrd="3" destOrd="0" presId="urn:microsoft.com/office/officeart/2005/8/layout/orgChart1"/>
    <dgm:cxn modelId="{5F2352CD-42F1-4D06-8529-D79AC305E43F}" type="presParOf" srcId="{37A831FA-5A62-4AEE-AA2B-E6C1F221C5D1}" destId="{C842F2D7-297D-4414-9D19-A0F67CE26937}" srcOrd="0" destOrd="0" presId="urn:microsoft.com/office/officeart/2005/8/layout/orgChart1"/>
    <dgm:cxn modelId="{5051FED4-4A64-4086-B45A-2C27503B5EBF}" type="presParOf" srcId="{C842F2D7-297D-4414-9D19-A0F67CE26937}" destId="{F87E92A7-5EB5-4C57-B73C-7D6C61AD138F}" srcOrd="0" destOrd="0" presId="urn:microsoft.com/office/officeart/2005/8/layout/orgChart1"/>
    <dgm:cxn modelId="{3D7CDFE6-7571-493A-B419-AFC33BE5B709}" type="presParOf" srcId="{C842F2D7-297D-4414-9D19-A0F67CE26937}" destId="{76EB7788-A22A-41EF-B009-F0A5FD2B42C3}" srcOrd="1" destOrd="0" presId="urn:microsoft.com/office/officeart/2005/8/layout/orgChart1"/>
    <dgm:cxn modelId="{EDE697DE-D8AE-4300-BBF2-E37DD2E6F426}" type="presParOf" srcId="{37A831FA-5A62-4AEE-AA2B-E6C1F221C5D1}" destId="{097D2452-3EED-4D3B-B77A-567BEB2BD99E}" srcOrd="1" destOrd="0" presId="urn:microsoft.com/office/officeart/2005/8/layout/orgChart1"/>
    <dgm:cxn modelId="{81FE2191-1302-4E92-B7ED-E18A5B44FEF6}" type="presParOf" srcId="{097D2452-3EED-4D3B-B77A-567BEB2BD99E}" destId="{592B9F36-7C83-4D0E-8976-0C47D293546F}" srcOrd="0" destOrd="0" presId="urn:microsoft.com/office/officeart/2005/8/layout/orgChart1"/>
    <dgm:cxn modelId="{45CF785B-8F8F-410E-B79E-3D38D24F9675}" type="presParOf" srcId="{097D2452-3EED-4D3B-B77A-567BEB2BD99E}" destId="{4B681C67-7FE8-4FE6-A800-445E1F240972}" srcOrd="1" destOrd="0" presId="urn:microsoft.com/office/officeart/2005/8/layout/orgChart1"/>
    <dgm:cxn modelId="{A640EDEA-475E-4613-A5EA-60880042BB49}" type="presParOf" srcId="{4B681C67-7FE8-4FE6-A800-445E1F240972}" destId="{CF7A1BFD-11E1-4195-B2D8-036DECD78A69}" srcOrd="0" destOrd="0" presId="urn:microsoft.com/office/officeart/2005/8/layout/orgChart1"/>
    <dgm:cxn modelId="{AF788C34-04F2-436A-97F3-A9D1F7E1AB87}" type="presParOf" srcId="{CF7A1BFD-11E1-4195-B2D8-036DECD78A69}" destId="{3F412B27-35E1-4DEF-8D2E-75C3183022F7}" srcOrd="0" destOrd="0" presId="urn:microsoft.com/office/officeart/2005/8/layout/orgChart1"/>
    <dgm:cxn modelId="{D55765E0-7225-47FF-AB60-33CC5D750355}" type="presParOf" srcId="{CF7A1BFD-11E1-4195-B2D8-036DECD78A69}" destId="{7B845E33-D514-47D4-8B82-066305E0C653}" srcOrd="1" destOrd="0" presId="urn:microsoft.com/office/officeart/2005/8/layout/orgChart1"/>
    <dgm:cxn modelId="{3B0DA0E5-F1A3-48BB-B0B4-D39823E10F6F}" type="presParOf" srcId="{4B681C67-7FE8-4FE6-A800-445E1F240972}" destId="{2DF41EF8-37B4-48B3-A97C-F63967994060}" srcOrd="1" destOrd="0" presId="urn:microsoft.com/office/officeart/2005/8/layout/orgChart1"/>
    <dgm:cxn modelId="{C897C1BB-DA3A-48D6-9019-A58C7ECC744A}" type="presParOf" srcId="{4B681C67-7FE8-4FE6-A800-445E1F240972}" destId="{017A2812-75C9-4983-97F1-8EA6B3018D2F}" srcOrd="2" destOrd="0" presId="urn:microsoft.com/office/officeart/2005/8/layout/orgChart1"/>
    <dgm:cxn modelId="{350AE45D-DE4B-4B26-8D93-4DEC649CDD39}" type="presParOf" srcId="{097D2452-3EED-4D3B-B77A-567BEB2BD99E}" destId="{7D9CD3FB-830F-4923-B6C7-BDBEBC4341C9}" srcOrd="2" destOrd="0" presId="urn:microsoft.com/office/officeart/2005/8/layout/orgChart1"/>
    <dgm:cxn modelId="{E3D59D43-9DE2-4782-A20F-659A3C436199}" type="presParOf" srcId="{097D2452-3EED-4D3B-B77A-567BEB2BD99E}" destId="{51869F52-4A18-410E-910C-145BB6959049}" srcOrd="3" destOrd="0" presId="urn:microsoft.com/office/officeart/2005/8/layout/orgChart1"/>
    <dgm:cxn modelId="{68B9CAEB-2591-4FFE-A3E7-F438FE25D567}" type="presParOf" srcId="{51869F52-4A18-410E-910C-145BB6959049}" destId="{807E9FDF-BF17-4EF9-8CBE-360955911072}" srcOrd="0" destOrd="0" presId="urn:microsoft.com/office/officeart/2005/8/layout/orgChart1"/>
    <dgm:cxn modelId="{B831E4DC-39D9-4ACA-A81D-31DE13F18E43}" type="presParOf" srcId="{807E9FDF-BF17-4EF9-8CBE-360955911072}" destId="{BE255137-B8D5-4E37-8ED5-EA60F61A9DF2}" srcOrd="0" destOrd="0" presId="urn:microsoft.com/office/officeart/2005/8/layout/orgChart1"/>
    <dgm:cxn modelId="{80321951-36F6-4144-9D53-2E21AEA240AA}" type="presParOf" srcId="{807E9FDF-BF17-4EF9-8CBE-360955911072}" destId="{8E8D7A19-AAEB-4E3A-A660-DC5B6F6C9DB3}" srcOrd="1" destOrd="0" presId="urn:microsoft.com/office/officeart/2005/8/layout/orgChart1"/>
    <dgm:cxn modelId="{7B5EC088-CA39-4B21-B15F-4F7031992DDA}" type="presParOf" srcId="{51869F52-4A18-410E-910C-145BB6959049}" destId="{ED500162-CBE7-4928-86C5-CF8F61A3846C}" srcOrd="1" destOrd="0" presId="urn:microsoft.com/office/officeart/2005/8/layout/orgChart1"/>
    <dgm:cxn modelId="{66F7BC63-05F1-4257-83A1-EF0EE2A610D8}" type="presParOf" srcId="{51869F52-4A18-410E-910C-145BB6959049}" destId="{29BF860A-2FDE-4F1F-B9B2-6326300DE6BA}" srcOrd="2" destOrd="0" presId="urn:microsoft.com/office/officeart/2005/8/layout/orgChart1"/>
    <dgm:cxn modelId="{ABAAECDD-487E-4571-9EB7-BE58522BAD4E}" type="presParOf" srcId="{37A831FA-5A62-4AEE-AA2B-E6C1F221C5D1}" destId="{118555B8-09E5-4AF0-B1F8-9D888AA60E3D}" srcOrd="2" destOrd="0" presId="urn:microsoft.com/office/officeart/2005/8/layout/orgChart1"/>
    <dgm:cxn modelId="{42867E06-AE3A-4EA3-8619-8D0B797A9FDA}" type="presParOf" srcId="{A82FCEBE-7B0F-4E55-80D4-2F5FAF044324}" destId="{C771FF58-43A4-4D7F-8B3C-2AD33A6315D9}" srcOrd="4" destOrd="0" presId="urn:microsoft.com/office/officeart/2005/8/layout/orgChart1"/>
    <dgm:cxn modelId="{68B50A16-1BAD-48F8-AB3F-71E971993736}" type="presParOf" srcId="{A82FCEBE-7B0F-4E55-80D4-2F5FAF044324}" destId="{0E1354FC-1630-4044-A62D-D5D5932EC2A3}" srcOrd="5" destOrd="0" presId="urn:microsoft.com/office/officeart/2005/8/layout/orgChart1"/>
    <dgm:cxn modelId="{7BE92E88-22D0-4886-9BC3-A2918610FF29}" type="presParOf" srcId="{0E1354FC-1630-4044-A62D-D5D5932EC2A3}" destId="{D319E842-CB70-4397-A885-868706BCE63A}" srcOrd="0" destOrd="0" presId="urn:microsoft.com/office/officeart/2005/8/layout/orgChart1"/>
    <dgm:cxn modelId="{A0FC9B39-3195-4995-8350-5407A96DEB80}" type="presParOf" srcId="{D319E842-CB70-4397-A885-868706BCE63A}" destId="{36C30203-CD61-4A20-8AF6-8EDF2A03D55A}" srcOrd="0" destOrd="0" presId="urn:microsoft.com/office/officeart/2005/8/layout/orgChart1"/>
    <dgm:cxn modelId="{5FC0D1FA-8120-40BD-83F0-CA268EF88B7E}" type="presParOf" srcId="{D319E842-CB70-4397-A885-868706BCE63A}" destId="{6E83593F-1894-4106-8B33-70B1BF6F308F}" srcOrd="1" destOrd="0" presId="urn:microsoft.com/office/officeart/2005/8/layout/orgChart1"/>
    <dgm:cxn modelId="{B18A360C-2605-4BB4-A3A1-F7F27C3AFE6C}" type="presParOf" srcId="{0E1354FC-1630-4044-A62D-D5D5932EC2A3}" destId="{E93C7F74-636F-45C1-A5B3-5231B2FB8088}" srcOrd="1" destOrd="0" presId="urn:microsoft.com/office/officeart/2005/8/layout/orgChart1"/>
    <dgm:cxn modelId="{690E471A-14B7-4ADE-87CC-E0C585B2205A}" type="presParOf" srcId="{E93C7F74-636F-45C1-A5B3-5231B2FB8088}" destId="{1271BB72-B67E-4524-AFC1-E85198458852}" srcOrd="0" destOrd="0" presId="urn:microsoft.com/office/officeart/2005/8/layout/orgChart1"/>
    <dgm:cxn modelId="{82608F91-0097-433B-973D-D8413CCE33E8}" type="presParOf" srcId="{E93C7F74-636F-45C1-A5B3-5231B2FB8088}" destId="{62105AC4-2F79-4809-8FD6-4422FC109149}" srcOrd="1" destOrd="0" presId="urn:microsoft.com/office/officeart/2005/8/layout/orgChart1"/>
    <dgm:cxn modelId="{2C4DDFB9-6663-4481-8B7A-2CA842242E13}" type="presParOf" srcId="{62105AC4-2F79-4809-8FD6-4422FC109149}" destId="{78818BCB-E01C-4AF3-8C80-2839E1339598}" srcOrd="0" destOrd="0" presId="urn:microsoft.com/office/officeart/2005/8/layout/orgChart1"/>
    <dgm:cxn modelId="{F01EB2D4-373E-4078-ACEC-ABF3D03DA5D1}" type="presParOf" srcId="{78818BCB-E01C-4AF3-8C80-2839E1339598}" destId="{6F215F0E-05D3-47AB-8D7D-70A12AE60850}" srcOrd="0" destOrd="0" presId="urn:microsoft.com/office/officeart/2005/8/layout/orgChart1"/>
    <dgm:cxn modelId="{B3A4F80B-F25A-429D-9208-3628A299FF28}" type="presParOf" srcId="{78818BCB-E01C-4AF3-8C80-2839E1339598}" destId="{78FAE53B-88BA-4D7C-BD47-11ECF9B71BE7}" srcOrd="1" destOrd="0" presId="urn:microsoft.com/office/officeart/2005/8/layout/orgChart1"/>
    <dgm:cxn modelId="{75589094-54DF-4082-8D94-4E237FD76033}" type="presParOf" srcId="{62105AC4-2F79-4809-8FD6-4422FC109149}" destId="{1FF47F24-420B-453E-826C-5D55C9FB3ED9}" srcOrd="1" destOrd="0" presId="urn:microsoft.com/office/officeart/2005/8/layout/orgChart1"/>
    <dgm:cxn modelId="{66708098-A288-4B30-8568-2D1CE71C824A}" type="presParOf" srcId="{62105AC4-2F79-4809-8FD6-4422FC109149}" destId="{6167999C-8EFB-4313-BEBE-2C8FB4C907F5}" srcOrd="2" destOrd="0" presId="urn:microsoft.com/office/officeart/2005/8/layout/orgChart1"/>
    <dgm:cxn modelId="{C9B886DA-48ED-40FB-8BD4-BFA3A6E205E3}" type="presParOf" srcId="{E93C7F74-636F-45C1-A5B3-5231B2FB8088}" destId="{DAC7F3F4-0924-4968-B7DC-6BC3A6785658}" srcOrd="2" destOrd="0" presId="urn:microsoft.com/office/officeart/2005/8/layout/orgChart1"/>
    <dgm:cxn modelId="{918BB15E-ABF8-42D7-8B01-F056B883ACF1}" type="presParOf" srcId="{E93C7F74-636F-45C1-A5B3-5231B2FB8088}" destId="{05D4482E-544B-4D2D-A51C-0304589FC0A1}" srcOrd="3" destOrd="0" presId="urn:microsoft.com/office/officeart/2005/8/layout/orgChart1"/>
    <dgm:cxn modelId="{D27F4578-9241-47C6-9B9F-67F9AA756FD7}" type="presParOf" srcId="{05D4482E-544B-4D2D-A51C-0304589FC0A1}" destId="{FB2BA321-D614-4E2A-A72F-15E26E557E2D}" srcOrd="0" destOrd="0" presId="urn:microsoft.com/office/officeart/2005/8/layout/orgChart1"/>
    <dgm:cxn modelId="{4EFED76F-CF22-44D0-B530-AD2E171C99B2}" type="presParOf" srcId="{FB2BA321-D614-4E2A-A72F-15E26E557E2D}" destId="{17220C9B-93D3-419F-ACC2-3D5D63F5349B}" srcOrd="0" destOrd="0" presId="urn:microsoft.com/office/officeart/2005/8/layout/orgChart1"/>
    <dgm:cxn modelId="{717F7281-8AB0-41D6-B376-D2164F6A17A6}" type="presParOf" srcId="{FB2BA321-D614-4E2A-A72F-15E26E557E2D}" destId="{E6D3B22E-F613-4A95-87F9-735BF60EFE1D}" srcOrd="1" destOrd="0" presId="urn:microsoft.com/office/officeart/2005/8/layout/orgChart1"/>
    <dgm:cxn modelId="{9B55EC7D-E0A0-4217-800A-46305F911C98}" type="presParOf" srcId="{05D4482E-544B-4D2D-A51C-0304589FC0A1}" destId="{A0C3E9D1-AA50-432D-8952-8956FBF03FD4}" srcOrd="1" destOrd="0" presId="urn:microsoft.com/office/officeart/2005/8/layout/orgChart1"/>
    <dgm:cxn modelId="{0E981B13-EB5D-4707-BAF3-634FD4B96817}" type="presParOf" srcId="{05D4482E-544B-4D2D-A51C-0304589FC0A1}" destId="{7E3B6C08-90D5-4077-9577-35136923ECD4}" srcOrd="2" destOrd="0" presId="urn:microsoft.com/office/officeart/2005/8/layout/orgChart1"/>
    <dgm:cxn modelId="{502B8C20-53FE-4343-9493-887C7B77F264}" type="presParOf" srcId="{0E1354FC-1630-4044-A62D-D5D5932EC2A3}" destId="{F732CF50-F9F3-494E-B1DF-ED9DFFF9F01E}" srcOrd="2" destOrd="0" presId="urn:microsoft.com/office/officeart/2005/8/layout/orgChart1"/>
    <dgm:cxn modelId="{F5EE0899-B1D3-4071-A626-A5AC8552610A}" type="presParOf" srcId="{A82FCEBE-7B0F-4E55-80D4-2F5FAF044324}" destId="{D9A6E368-E3D8-4C65-81EA-A248EE7B7B42}" srcOrd="6" destOrd="0" presId="urn:microsoft.com/office/officeart/2005/8/layout/orgChart1"/>
    <dgm:cxn modelId="{4C32735D-085F-40EB-8D6D-045191F3A912}" type="presParOf" srcId="{A82FCEBE-7B0F-4E55-80D4-2F5FAF044324}" destId="{82E57087-4D80-4CBE-9A7F-1C72FD7B213A}" srcOrd="7" destOrd="0" presId="urn:microsoft.com/office/officeart/2005/8/layout/orgChart1"/>
    <dgm:cxn modelId="{69FA5984-CD59-4829-93F5-E9E82101904A}" type="presParOf" srcId="{82E57087-4D80-4CBE-9A7F-1C72FD7B213A}" destId="{8898F649-E0B3-4100-B862-B4439488117E}" srcOrd="0" destOrd="0" presId="urn:microsoft.com/office/officeart/2005/8/layout/orgChart1"/>
    <dgm:cxn modelId="{C9CC3A5F-AC1C-43B0-94B6-31E51185015B}" type="presParOf" srcId="{8898F649-E0B3-4100-B862-B4439488117E}" destId="{E0DF6A92-103D-4033-9DA7-9F9FA4E13CF4}" srcOrd="0" destOrd="0" presId="urn:microsoft.com/office/officeart/2005/8/layout/orgChart1"/>
    <dgm:cxn modelId="{3613E6FE-83AE-4CA7-B592-7155DA275775}" type="presParOf" srcId="{8898F649-E0B3-4100-B862-B4439488117E}" destId="{D10E65A1-7F3A-4369-9425-D1A666300400}" srcOrd="1" destOrd="0" presId="urn:microsoft.com/office/officeart/2005/8/layout/orgChart1"/>
    <dgm:cxn modelId="{FE865BB4-661C-46C5-90ED-537D76F7C6DB}" type="presParOf" srcId="{82E57087-4D80-4CBE-9A7F-1C72FD7B213A}" destId="{B9AA5CE6-7443-4569-BFCD-42661B3FBF74}" srcOrd="1" destOrd="0" presId="urn:microsoft.com/office/officeart/2005/8/layout/orgChart1"/>
    <dgm:cxn modelId="{DE1362A9-35E4-4134-B67C-E21B9B504CBD}" type="presParOf" srcId="{B9AA5CE6-7443-4569-BFCD-42661B3FBF74}" destId="{2816022D-912D-4126-8CA5-83C03D5050B2}" srcOrd="0" destOrd="0" presId="urn:microsoft.com/office/officeart/2005/8/layout/orgChart1"/>
    <dgm:cxn modelId="{992F6C4B-6177-405A-B0AC-A5B67E3250D2}" type="presParOf" srcId="{B9AA5CE6-7443-4569-BFCD-42661B3FBF74}" destId="{BC91F055-1FAC-481F-9254-7D355750FFE3}" srcOrd="1" destOrd="0" presId="urn:microsoft.com/office/officeart/2005/8/layout/orgChart1"/>
    <dgm:cxn modelId="{6DD54AAF-FB71-4AB7-88F9-8E7A1029C7B9}" type="presParOf" srcId="{BC91F055-1FAC-481F-9254-7D355750FFE3}" destId="{D4D20BED-D803-420C-86B3-69BDB0A916C8}" srcOrd="0" destOrd="0" presId="urn:microsoft.com/office/officeart/2005/8/layout/orgChart1"/>
    <dgm:cxn modelId="{8E7F731E-3C98-4E2E-BA84-914A9D2C1122}" type="presParOf" srcId="{D4D20BED-D803-420C-86B3-69BDB0A916C8}" destId="{357E974F-3C5C-4AB8-A502-0340B2BA7965}" srcOrd="0" destOrd="0" presId="urn:microsoft.com/office/officeart/2005/8/layout/orgChart1"/>
    <dgm:cxn modelId="{9F3FA572-9E32-4D1C-95EF-955A1CC21E53}" type="presParOf" srcId="{D4D20BED-D803-420C-86B3-69BDB0A916C8}" destId="{569ECF55-2E44-48D6-B8FC-5E8B4B184359}" srcOrd="1" destOrd="0" presId="urn:microsoft.com/office/officeart/2005/8/layout/orgChart1"/>
    <dgm:cxn modelId="{D57DBDC5-65B7-4D59-BC07-56E41A5A2438}" type="presParOf" srcId="{BC91F055-1FAC-481F-9254-7D355750FFE3}" destId="{E8315A4E-6DF3-480E-AA28-4A29A81382C2}" srcOrd="1" destOrd="0" presId="urn:microsoft.com/office/officeart/2005/8/layout/orgChart1"/>
    <dgm:cxn modelId="{0A611520-C890-4202-A29C-61C8329F52E9}" type="presParOf" srcId="{BC91F055-1FAC-481F-9254-7D355750FFE3}" destId="{FD66719F-18C5-4F42-8A81-A426DAB24B34}" srcOrd="2" destOrd="0" presId="urn:microsoft.com/office/officeart/2005/8/layout/orgChart1"/>
    <dgm:cxn modelId="{8B538B92-8CD5-4C62-9120-BCDAF054F40B}" type="presParOf" srcId="{B9AA5CE6-7443-4569-BFCD-42661B3FBF74}" destId="{40E26E49-0CA7-40D8-8194-A26C9273D115}" srcOrd="2" destOrd="0" presId="urn:microsoft.com/office/officeart/2005/8/layout/orgChart1"/>
    <dgm:cxn modelId="{99D20B64-5BC3-4E00-B011-050FEB01145C}" type="presParOf" srcId="{B9AA5CE6-7443-4569-BFCD-42661B3FBF74}" destId="{1D1C019F-11DA-44D1-8697-CC5D22A75895}" srcOrd="3" destOrd="0" presId="urn:microsoft.com/office/officeart/2005/8/layout/orgChart1"/>
    <dgm:cxn modelId="{D6297A80-9972-4303-9C25-B17E2EEF1E67}" type="presParOf" srcId="{1D1C019F-11DA-44D1-8697-CC5D22A75895}" destId="{FBAE3C6B-1ACF-4FC3-904A-DA17087987F3}" srcOrd="0" destOrd="0" presId="urn:microsoft.com/office/officeart/2005/8/layout/orgChart1"/>
    <dgm:cxn modelId="{865A738B-2BE3-4B4C-BB14-A8A267FDE294}" type="presParOf" srcId="{FBAE3C6B-1ACF-4FC3-904A-DA17087987F3}" destId="{FA3AEF52-DE78-41E2-901C-F4E605C8C726}" srcOrd="0" destOrd="0" presId="urn:microsoft.com/office/officeart/2005/8/layout/orgChart1"/>
    <dgm:cxn modelId="{4944F652-AF1C-445E-A19E-54C5B0C96024}" type="presParOf" srcId="{FBAE3C6B-1ACF-4FC3-904A-DA17087987F3}" destId="{FE0A7C14-E808-41BC-9ECF-931C5179E0FD}" srcOrd="1" destOrd="0" presId="urn:microsoft.com/office/officeart/2005/8/layout/orgChart1"/>
    <dgm:cxn modelId="{D3D3B327-89D9-47FA-A3AB-643F8E81C45F}" type="presParOf" srcId="{1D1C019F-11DA-44D1-8697-CC5D22A75895}" destId="{CB9BBB98-129B-420D-B54C-69458935F107}" srcOrd="1" destOrd="0" presId="urn:microsoft.com/office/officeart/2005/8/layout/orgChart1"/>
    <dgm:cxn modelId="{3031CE7A-34BB-48E0-9702-69386161802E}" type="presParOf" srcId="{1D1C019F-11DA-44D1-8697-CC5D22A75895}" destId="{BDE11B65-216C-4868-8F64-C6CC339E4CC9}" srcOrd="2" destOrd="0" presId="urn:microsoft.com/office/officeart/2005/8/layout/orgChart1"/>
    <dgm:cxn modelId="{61F3B1B6-0974-4981-A8DE-8AF8D89C2154}" type="presParOf" srcId="{B9AA5CE6-7443-4569-BFCD-42661B3FBF74}" destId="{6C5E13D4-329B-478C-BA11-895A4A16688E}" srcOrd="4" destOrd="0" presId="urn:microsoft.com/office/officeart/2005/8/layout/orgChart1"/>
    <dgm:cxn modelId="{E264167B-61F2-4F5E-A9F7-1DED6EA772AB}" type="presParOf" srcId="{B9AA5CE6-7443-4569-BFCD-42661B3FBF74}" destId="{728B957F-F923-424A-9AB3-9E58C70F29D2}" srcOrd="5" destOrd="0" presId="urn:microsoft.com/office/officeart/2005/8/layout/orgChart1"/>
    <dgm:cxn modelId="{E9375A56-AF92-44E6-A185-99937594EF63}" type="presParOf" srcId="{728B957F-F923-424A-9AB3-9E58C70F29D2}" destId="{F710F483-4EAB-425B-945C-C733419DAD6F}" srcOrd="0" destOrd="0" presId="urn:microsoft.com/office/officeart/2005/8/layout/orgChart1"/>
    <dgm:cxn modelId="{941F3058-7516-42B0-A016-95B76407FC99}" type="presParOf" srcId="{F710F483-4EAB-425B-945C-C733419DAD6F}" destId="{DB0E9E01-2ADC-4D4C-8D53-01052084B103}" srcOrd="0" destOrd="0" presId="urn:microsoft.com/office/officeart/2005/8/layout/orgChart1"/>
    <dgm:cxn modelId="{B1128544-9875-4C73-98D9-F1662D8FA171}" type="presParOf" srcId="{F710F483-4EAB-425B-945C-C733419DAD6F}" destId="{77A198F1-2B5B-4CCB-9304-5A835B5BE7F0}" srcOrd="1" destOrd="0" presId="urn:microsoft.com/office/officeart/2005/8/layout/orgChart1"/>
    <dgm:cxn modelId="{7DC3D9C7-FF44-49BA-AE86-95DB60C544EB}" type="presParOf" srcId="{728B957F-F923-424A-9AB3-9E58C70F29D2}" destId="{2C99E39A-940C-4D24-B539-C9087BA0015A}" srcOrd="1" destOrd="0" presId="urn:microsoft.com/office/officeart/2005/8/layout/orgChart1"/>
    <dgm:cxn modelId="{0C93296C-AF4F-4D16-927A-41D944253692}" type="presParOf" srcId="{728B957F-F923-424A-9AB3-9E58C70F29D2}" destId="{A1C2DD1D-7CB7-4516-80A6-FF55AEA1BDDE}" srcOrd="2" destOrd="0" presId="urn:microsoft.com/office/officeart/2005/8/layout/orgChart1"/>
    <dgm:cxn modelId="{3DE46792-61BC-4985-A445-93D33C30BC4F}" type="presParOf" srcId="{82E57087-4D80-4CBE-9A7F-1C72FD7B213A}" destId="{CC4A8639-B836-4689-90CB-08C55BC8D917}" srcOrd="2" destOrd="0" presId="urn:microsoft.com/office/officeart/2005/8/layout/orgChart1"/>
    <dgm:cxn modelId="{B2564AED-28FC-4553-BE48-A991468CB563}" type="presParOf" srcId="{A82FCEBE-7B0F-4E55-80D4-2F5FAF044324}" destId="{CAA5B99E-913E-4E2A-A952-09D4E97D2EEF}" srcOrd="8" destOrd="0" presId="urn:microsoft.com/office/officeart/2005/8/layout/orgChart1"/>
    <dgm:cxn modelId="{E8FFA5AA-C972-4C55-AD17-40193832FBFC}" type="presParOf" srcId="{A82FCEBE-7B0F-4E55-80D4-2F5FAF044324}" destId="{083F813A-7A8C-4607-8D10-486047F74AB9}" srcOrd="9" destOrd="0" presId="urn:microsoft.com/office/officeart/2005/8/layout/orgChart1"/>
    <dgm:cxn modelId="{9FB2D156-7B21-4EF0-B2CE-282F40A53C36}" type="presParOf" srcId="{083F813A-7A8C-4607-8D10-486047F74AB9}" destId="{CAD304B2-E934-477A-93DE-076CFDAB9908}" srcOrd="0" destOrd="0" presId="urn:microsoft.com/office/officeart/2005/8/layout/orgChart1"/>
    <dgm:cxn modelId="{E675FBDB-521F-41E3-B622-3DC70F1621D6}" type="presParOf" srcId="{CAD304B2-E934-477A-93DE-076CFDAB9908}" destId="{6C4A3959-BF97-448B-9AE7-200C3B415A51}" srcOrd="0" destOrd="0" presId="urn:microsoft.com/office/officeart/2005/8/layout/orgChart1"/>
    <dgm:cxn modelId="{C245BAC7-BCED-4414-85DF-C1770000AB33}" type="presParOf" srcId="{CAD304B2-E934-477A-93DE-076CFDAB9908}" destId="{46C5CC4A-7920-42DD-B6FF-1D4000D77591}" srcOrd="1" destOrd="0" presId="urn:microsoft.com/office/officeart/2005/8/layout/orgChart1"/>
    <dgm:cxn modelId="{9F0408E0-3660-403D-8156-8FE21589C4B7}" type="presParOf" srcId="{083F813A-7A8C-4607-8D10-486047F74AB9}" destId="{B75130A3-C728-4042-9952-99C71220B8B7}" srcOrd="1" destOrd="0" presId="urn:microsoft.com/office/officeart/2005/8/layout/orgChart1"/>
    <dgm:cxn modelId="{AD3DF7A8-0D67-41BE-8BDF-DCE3BD9DE4EB}" type="presParOf" srcId="{B75130A3-C728-4042-9952-99C71220B8B7}" destId="{EFAB9014-52B7-406D-9064-A58554118F00}" srcOrd="0" destOrd="0" presId="urn:microsoft.com/office/officeart/2005/8/layout/orgChart1"/>
    <dgm:cxn modelId="{FB25DC5F-74CA-4858-9B40-2B516D63C1B5}" type="presParOf" srcId="{B75130A3-C728-4042-9952-99C71220B8B7}" destId="{6A5C779F-FEC0-413C-8E36-9CC66925B096}" srcOrd="1" destOrd="0" presId="urn:microsoft.com/office/officeart/2005/8/layout/orgChart1"/>
    <dgm:cxn modelId="{4B45FF3D-6D0F-4ADF-B419-FBEA6675F260}" type="presParOf" srcId="{6A5C779F-FEC0-413C-8E36-9CC66925B096}" destId="{02062FC1-C6FA-42E2-869E-41DECAC6F9C2}" srcOrd="0" destOrd="0" presId="urn:microsoft.com/office/officeart/2005/8/layout/orgChart1"/>
    <dgm:cxn modelId="{5A18D722-D729-4D24-8B0E-A68CDD5E4958}" type="presParOf" srcId="{02062FC1-C6FA-42E2-869E-41DECAC6F9C2}" destId="{B262F45A-7606-4BDF-9FC0-F477A1B53443}" srcOrd="0" destOrd="0" presId="urn:microsoft.com/office/officeart/2005/8/layout/orgChart1"/>
    <dgm:cxn modelId="{75C5E39D-0279-482C-889E-EAA83139E3A3}" type="presParOf" srcId="{02062FC1-C6FA-42E2-869E-41DECAC6F9C2}" destId="{D9E86297-A38E-44C0-B79B-E62F1F6335C4}" srcOrd="1" destOrd="0" presId="urn:microsoft.com/office/officeart/2005/8/layout/orgChart1"/>
    <dgm:cxn modelId="{97E9CFEB-C3E0-45E2-85FF-26D8693BDA34}" type="presParOf" srcId="{6A5C779F-FEC0-413C-8E36-9CC66925B096}" destId="{EA4B0C5C-2EB3-4D61-9EE0-C66ECA1D6602}" srcOrd="1" destOrd="0" presId="urn:microsoft.com/office/officeart/2005/8/layout/orgChart1"/>
    <dgm:cxn modelId="{3C5EAF17-6BBB-443E-BA2B-7D6A155335A9}" type="presParOf" srcId="{6A5C779F-FEC0-413C-8E36-9CC66925B096}" destId="{A718144E-64E5-4A5E-A940-77B9B2047B27}" srcOrd="2" destOrd="0" presId="urn:microsoft.com/office/officeart/2005/8/layout/orgChart1"/>
    <dgm:cxn modelId="{8C8F50C1-65DE-4183-BC11-28B390891FF5}" type="presParOf" srcId="{B75130A3-C728-4042-9952-99C71220B8B7}" destId="{F1A131BD-850B-4B44-8ED8-C22AC4E99574}" srcOrd="2" destOrd="0" presId="urn:microsoft.com/office/officeart/2005/8/layout/orgChart1"/>
    <dgm:cxn modelId="{A40D70F1-7AB4-4B3B-94A5-461EE3A3E0BD}" type="presParOf" srcId="{B75130A3-C728-4042-9952-99C71220B8B7}" destId="{5F4420F3-7B9D-4AD6-994F-26597758C7BF}" srcOrd="3" destOrd="0" presId="urn:microsoft.com/office/officeart/2005/8/layout/orgChart1"/>
    <dgm:cxn modelId="{8119C23A-B5AB-45D8-A38D-CEE143ADB0BC}" type="presParOf" srcId="{5F4420F3-7B9D-4AD6-994F-26597758C7BF}" destId="{FE9F24EF-48F4-4DA9-94FE-26971A8DBD83}" srcOrd="0" destOrd="0" presId="urn:microsoft.com/office/officeart/2005/8/layout/orgChart1"/>
    <dgm:cxn modelId="{B8936554-27BF-4B75-8832-1F71912DB04E}" type="presParOf" srcId="{FE9F24EF-48F4-4DA9-94FE-26971A8DBD83}" destId="{053EC699-0CB5-4FFF-84D5-042A743C43A4}" srcOrd="0" destOrd="0" presId="urn:microsoft.com/office/officeart/2005/8/layout/orgChart1"/>
    <dgm:cxn modelId="{1CA47159-ACEE-4003-8033-B90A03FC14BD}" type="presParOf" srcId="{FE9F24EF-48F4-4DA9-94FE-26971A8DBD83}" destId="{8F0DF691-7A99-428F-907B-1E55413288CA}" srcOrd="1" destOrd="0" presId="urn:microsoft.com/office/officeart/2005/8/layout/orgChart1"/>
    <dgm:cxn modelId="{8B0ADA00-4EB0-402B-982B-0B78E0495964}" type="presParOf" srcId="{5F4420F3-7B9D-4AD6-994F-26597758C7BF}" destId="{A2A5D838-3E2B-4423-983F-C8853552F67D}" srcOrd="1" destOrd="0" presId="urn:microsoft.com/office/officeart/2005/8/layout/orgChart1"/>
    <dgm:cxn modelId="{8418E370-47AB-4112-8960-4C62BA699A8C}" type="presParOf" srcId="{5F4420F3-7B9D-4AD6-994F-26597758C7BF}" destId="{45C35CF7-0F39-4C39-AD82-296B3AC8ACA0}" srcOrd="2" destOrd="0" presId="urn:microsoft.com/office/officeart/2005/8/layout/orgChart1"/>
    <dgm:cxn modelId="{78829085-2700-4D45-BB63-D518FEF77D1C}" type="presParOf" srcId="{B75130A3-C728-4042-9952-99C71220B8B7}" destId="{037C0A1F-DA79-4BF5-99B0-2D8457EE9AAD}" srcOrd="4" destOrd="0" presId="urn:microsoft.com/office/officeart/2005/8/layout/orgChart1"/>
    <dgm:cxn modelId="{B5718892-4587-4582-97B4-9E6BF542BE9E}" type="presParOf" srcId="{B75130A3-C728-4042-9952-99C71220B8B7}" destId="{B8CADE38-9ADD-4F53-959A-BE97AE596588}" srcOrd="5" destOrd="0" presId="urn:microsoft.com/office/officeart/2005/8/layout/orgChart1"/>
    <dgm:cxn modelId="{D0A68B40-0D8E-425D-8E9D-767A2B656C9D}" type="presParOf" srcId="{B8CADE38-9ADD-4F53-959A-BE97AE596588}" destId="{A0DE95D4-A361-4BB9-920E-CCB405DD22DD}" srcOrd="0" destOrd="0" presId="urn:microsoft.com/office/officeart/2005/8/layout/orgChart1"/>
    <dgm:cxn modelId="{0A9FE9DD-13FE-4458-B2D7-6E75E3FB2D80}" type="presParOf" srcId="{A0DE95D4-A361-4BB9-920E-CCB405DD22DD}" destId="{F3CF5344-3134-4766-A73C-C7332E2F1122}" srcOrd="0" destOrd="0" presId="urn:microsoft.com/office/officeart/2005/8/layout/orgChart1"/>
    <dgm:cxn modelId="{10A300EF-B43E-453F-9641-F644B7A56B2F}" type="presParOf" srcId="{A0DE95D4-A361-4BB9-920E-CCB405DD22DD}" destId="{10038704-89EC-41A9-AD45-25062C7178DE}" srcOrd="1" destOrd="0" presId="urn:microsoft.com/office/officeart/2005/8/layout/orgChart1"/>
    <dgm:cxn modelId="{A9C6A075-6FF9-4091-9263-A7B4331B615F}" type="presParOf" srcId="{B8CADE38-9ADD-4F53-959A-BE97AE596588}" destId="{FDFB5319-DDA9-424E-8BE2-3BE190E37670}" srcOrd="1" destOrd="0" presId="urn:microsoft.com/office/officeart/2005/8/layout/orgChart1"/>
    <dgm:cxn modelId="{D71FF554-A99C-4805-B168-AF4AD6C6360B}" type="presParOf" srcId="{B8CADE38-9ADD-4F53-959A-BE97AE596588}" destId="{1FBAAA0C-E2CF-4678-B214-3D4F5C742D06}" srcOrd="2" destOrd="0" presId="urn:microsoft.com/office/officeart/2005/8/layout/orgChart1"/>
    <dgm:cxn modelId="{EA98A289-AA6C-4277-A800-166F3A282AB9}" type="presParOf" srcId="{083F813A-7A8C-4607-8D10-486047F74AB9}" destId="{46B57EA5-0F8C-42F0-B549-DC9AAF8A1D5B}" srcOrd="2" destOrd="0" presId="urn:microsoft.com/office/officeart/2005/8/layout/orgChart1"/>
    <dgm:cxn modelId="{A0961530-9F3C-4819-AF7D-43FC2F2E898C}" type="presParOf" srcId="{A82FCEBE-7B0F-4E55-80D4-2F5FAF044324}" destId="{4F88C577-D542-4AE9-AFEF-C926E7A9098D}" srcOrd="10" destOrd="0" presId="urn:microsoft.com/office/officeart/2005/8/layout/orgChart1"/>
    <dgm:cxn modelId="{4F76966B-7B4C-4564-9D3F-7D150D3BC12B}" type="presParOf" srcId="{A82FCEBE-7B0F-4E55-80D4-2F5FAF044324}" destId="{A949B6A8-D8B6-45C2-A88E-21F49ABE316A}" srcOrd="11" destOrd="0" presId="urn:microsoft.com/office/officeart/2005/8/layout/orgChart1"/>
    <dgm:cxn modelId="{F0057913-7A99-45C4-8670-E2004211DEC0}" type="presParOf" srcId="{A949B6A8-D8B6-45C2-A88E-21F49ABE316A}" destId="{FAF7E9B2-59C3-4D7C-8411-699BF58106A1}" srcOrd="0" destOrd="0" presId="urn:microsoft.com/office/officeart/2005/8/layout/orgChart1"/>
    <dgm:cxn modelId="{BFE8BA0A-B712-4F5E-94AA-BCA241FCFA4C}" type="presParOf" srcId="{FAF7E9B2-59C3-4D7C-8411-699BF58106A1}" destId="{D0B970A7-CE74-48AE-B9B0-90FD34DE5BBF}" srcOrd="0" destOrd="0" presId="urn:microsoft.com/office/officeart/2005/8/layout/orgChart1"/>
    <dgm:cxn modelId="{83232D77-D915-43BD-B30E-27B0A8F1E596}" type="presParOf" srcId="{FAF7E9B2-59C3-4D7C-8411-699BF58106A1}" destId="{C8F93B8A-DA25-4EEC-9E11-DA80E96C1B55}" srcOrd="1" destOrd="0" presId="urn:microsoft.com/office/officeart/2005/8/layout/orgChart1"/>
    <dgm:cxn modelId="{1C47A2B5-D7E7-4B41-8B56-DA635C1468CD}" type="presParOf" srcId="{A949B6A8-D8B6-45C2-A88E-21F49ABE316A}" destId="{FE1DBCB2-E3AF-4114-B781-1FED93E72F65}" srcOrd="1" destOrd="0" presId="urn:microsoft.com/office/officeart/2005/8/layout/orgChart1"/>
    <dgm:cxn modelId="{ED1FE2C2-5D35-4CD6-86D6-9CDEB447173E}" type="presParOf" srcId="{FE1DBCB2-E3AF-4114-B781-1FED93E72F65}" destId="{2E3729FA-0E40-457D-95C3-416280C0DC50}" srcOrd="0" destOrd="0" presId="urn:microsoft.com/office/officeart/2005/8/layout/orgChart1"/>
    <dgm:cxn modelId="{A8C26F95-0ECE-4B62-BCE0-B56541830215}" type="presParOf" srcId="{FE1DBCB2-E3AF-4114-B781-1FED93E72F65}" destId="{5D7E2E26-7AF8-46BF-9363-52A1728C0736}" srcOrd="1" destOrd="0" presId="urn:microsoft.com/office/officeart/2005/8/layout/orgChart1"/>
    <dgm:cxn modelId="{26D2DAD9-E0C1-4011-993F-CDCC3C19129A}" type="presParOf" srcId="{5D7E2E26-7AF8-46BF-9363-52A1728C0736}" destId="{2D346B10-192B-4BF3-8F29-3213A61A9CC7}" srcOrd="0" destOrd="0" presId="urn:microsoft.com/office/officeart/2005/8/layout/orgChart1"/>
    <dgm:cxn modelId="{EB73D77D-1CC9-405E-B5FD-F36298B9960A}" type="presParOf" srcId="{2D346B10-192B-4BF3-8F29-3213A61A9CC7}" destId="{EDCF6076-A986-40CC-9664-0D2003511A53}" srcOrd="0" destOrd="0" presId="urn:microsoft.com/office/officeart/2005/8/layout/orgChart1"/>
    <dgm:cxn modelId="{7B2B5F4D-D634-40EC-B2A9-32D9C9FD3C17}" type="presParOf" srcId="{2D346B10-192B-4BF3-8F29-3213A61A9CC7}" destId="{1BD0AA39-A1AF-4E9C-B268-A14117E62B5B}" srcOrd="1" destOrd="0" presId="urn:microsoft.com/office/officeart/2005/8/layout/orgChart1"/>
    <dgm:cxn modelId="{F240CF16-4960-41C9-9ECF-62AF913B93C4}" type="presParOf" srcId="{5D7E2E26-7AF8-46BF-9363-52A1728C0736}" destId="{B37A1FAB-554F-40F4-B608-6CF914BE95CB}" srcOrd="1" destOrd="0" presId="urn:microsoft.com/office/officeart/2005/8/layout/orgChart1"/>
    <dgm:cxn modelId="{DDEBB738-BE59-4E61-AFF1-DFB68B833EFB}" type="presParOf" srcId="{5D7E2E26-7AF8-46BF-9363-52A1728C0736}" destId="{3AA5F8E2-8ABF-4D68-8798-AED1B5BA1CEC}" srcOrd="2" destOrd="0" presId="urn:microsoft.com/office/officeart/2005/8/layout/orgChart1"/>
    <dgm:cxn modelId="{EED35FB7-D02B-444A-8EB6-908FF9B3C615}" type="presParOf" srcId="{FE1DBCB2-E3AF-4114-B781-1FED93E72F65}" destId="{9E86F561-A567-4A19-87C4-EDF382539B78}" srcOrd="2" destOrd="0" presId="urn:microsoft.com/office/officeart/2005/8/layout/orgChart1"/>
    <dgm:cxn modelId="{CD41DC1F-6549-4BAB-8C95-9D35EBF9EC32}" type="presParOf" srcId="{FE1DBCB2-E3AF-4114-B781-1FED93E72F65}" destId="{2EBAB026-DF0F-43B7-A814-1E85969175AE}" srcOrd="3" destOrd="0" presId="urn:microsoft.com/office/officeart/2005/8/layout/orgChart1"/>
    <dgm:cxn modelId="{0D9E5040-ED26-4D7F-AA5A-AE828E3829F4}" type="presParOf" srcId="{2EBAB026-DF0F-43B7-A814-1E85969175AE}" destId="{7A0FCD32-7E31-4655-9250-2A2F1B7189F0}" srcOrd="0" destOrd="0" presId="urn:microsoft.com/office/officeart/2005/8/layout/orgChart1"/>
    <dgm:cxn modelId="{AC3BA486-1558-473E-9B61-EEC2269BC4E9}" type="presParOf" srcId="{7A0FCD32-7E31-4655-9250-2A2F1B7189F0}" destId="{3B807F09-B687-4C4D-9C1F-8CEA00C66795}" srcOrd="0" destOrd="0" presId="urn:microsoft.com/office/officeart/2005/8/layout/orgChart1"/>
    <dgm:cxn modelId="{0E7A53F8-B380-4404-B011-88B097F6EB3F}" type="presParOf" srcId="{7A0FCD32-7E31-4655-9250-2A2F1B7189F0}" destId="{45BC0EE9-E09E-4D81-8772-F3619F5CF157}" srcOrd="1" destOrd="0" presId="urn:microsoft.com/office/officeart/2005/8/layout/orgChart1"/>
    <dgm:cxn modelId="{198EE603-4129-4DB9-9BFE-9F07C68E2473}" type="presParOf" srcId="{2EBAB026-DF0F-43B7-A814-1E85969175AE}" destId="{77858343-3E9A-4150-BAC1-E738572FB123}" srcOrd="1" destOrd="0" presId="urn:microsoft.com/office/officeart/2005/8/layout/orgChart1"/>
    <dgm:cxn modelId="{069414B1-077E-4714-A225-5E94098C5F0E}" type="presParOf" srcId="{2EBAB026-DF0F-43B7-A814-1E85969175AE}" destId="{6A5081B8-0D34-412C-9B43-1BFCBFE630C3}" srcOrd="2" destOrd="0" presId="urn:microsoft.com/office/officeart/2005/8/layout/orgChart1"/>
    <dgm:cxn modelId="{BDADEE57-92AE-4B72-A271-5BDADF3BD0D3}" type="presParOf" srcId="{FE1DBCB2-E3AF-4114-B781-1FED93E72F65}" destId="{E4C7B147-D312-483E-B761-70DC1426AE5A}" srcOrd="4" destOrd="0" presId="urn:microsoft.com/office/officeart/2005/8/layout/orgChart1"/>
    <dgm:cxn modelId="{BB4D6115-FB78-421C-AC58-99D872A7F58F}" type="presParOf" srcId="{FE1DBCB2-E3AF-4114-B781-1FED93E72F65}" destId="{7809471B-31A6-4C9B-B451-123009706DDA}" srcOrd="5" destOrd="0" presId="urn:microsoft.com/office/officeart/2005/8/layout/orgChart1"/>
    <dgm:cxn modelId="{6546B0AA-0CF2-44A4-80B2-215BFAEBD883}" type="presParOf" srcId="{7809471B-31A6-4C9B-B451-123009706DDA}" destId="{FBBB7A36-7193-4300-927D-3FF5136BD577}" srcOrd="0" destOrd="0" presId="urn:microsoft.com/office/officeart/2005/8/layout/orgChart1"/>
    <dgm:cxn modelId="{B1DAF630-1B84-46C4-A3C7-1B55A62B9278}" type="presParOf" srcId="{FBBB7A36-7193-4300-927D-3FF5136BD577}" destId="{434CFFFA-5671-41C4-956A-850C4076DAA2}" srcOrd="0" destOrd="0" presId="urn:microsoft.com/office/officeart/2005/8/layout/orgChart1"/>
    <dgm:cxn modelId="{3B017413-8925-4ED8-9100-A778111DFFC6}" type="presParOf" srcId="{FBBB7A36-7193-4300-927D-3FF5136BD577}" destId="{5854DE73-583A-4282-A3FD-C561C65019B9}" srcOrd="1" destOrd="0" presId="urn:microsoft.com/office/officeart/2005/8/layout/orgChart1"/>
    <dgm:cxn modelId="{6BF6D6D7-A1E1-45FA-A0C2-016CCF829DAC}" type="presParOf" srcId="{7809471B-31A6-4C9B-B451-123009706DDA}" destId="{1657C8DB-C225-4F1F-B921-C0142B905AC7}" srcOrd="1" destOrd="0" presId="urn:microsoft.com/office/officeart/2005/8/layout/orgChart1"/>
    <dgm:cxn modelId="{30F6FF84-7923-415B-9006-55F34BD940EA}" type="presParOf" srcId="{7809471B-31A6-4C9B-B451-123009706DDA}" destId="{D834F773-FE83-4085-B96B-51506087DF1A}" srcOrd="2" destOrd="0" presId="urn:microsoft.com/office/officeart/2005/8/layout/orgChart1"/>
    <dgm:cxn modelId="{1D5A63F7-8E39-4D54-A61A-0B4E88ADF8EE}" type="presParOf" srcId="{FE1DBCB2-E3AF-4114-B781-1FED93E72F65}" destId="{2E8AD4D3-14F5-41B7-A6E4-6E8DC6BC74BC}" srcOrd="6" destOrd="0" presId="urn:microsoft.com/office/officeart/2005/8/layout/orgChart1"/>
    <dgm:cxn modelId="{00082076-4261-4D23-A8AC-F95856AFADE4}" type="presParOf" srcId="{FE1DBCB2-E3AF-4114-B781-1FED93E72F65}" destId="{86D6003F-AF88-433C-BD65-B41374426EAD}" srcOrd="7" destOrd="0" presId="urn:microsoft.com/office/officeart/2005/8/layout/orgChart1"/>
    <dgm:cxn modelId="{6ADE56A4-ACA2-4CDA-8827-FF382CD82E0A}" type="presParOf" srcId="{86D6003F-AF88-433C-BD65-B41374426EAD}" destId="{1E09DB2B-4817-45C8-AB58-43D8222411D0}" srcOrd="0" destOrd="0" presId="urn:microsoft.com/office/officeart/2005/8/layout/orgChart1"/>
    <dgm:cxn modelId="{D64FF1D8-0258-439A-BA52-33A0624D2024}" type="presParOf" srcId="{1E09DB2B-4817-45C8-AB58-43D8222411D0}" destId="{679547D5-24A0-49E1-B7BF-C0FC37C635EC}" srcOrd="0" destOrd="0" presId="urn:microsoft.com/office/officeart/2005/8/layout/orgChart1"/>
    <dgm:cxn modelId="{5D8B4E7A-4DCD-4628-AC80-67D9D72F6151}" type="presParOf" srcId="{1E09DB2B-4817-45C8-AB58-43D8222411D0}" destId="{A671C507-1F54-42EF-AD2C-8F101B707E45}" srcOrd="1" destOrd="0" presId="urn:microsoft.com/office/officeart/2005/8/layout/orgChart1"/>
    <dgm:cxn modelId="{12CA250A-A1F7-458A-83C3-2EEB0484BD46}" type="presParOf" srcId="{86D6003F-AF88-433C-BD65-B41374426EAD}" destId="{8A62C87D-9583-409C-B9D3-450DD69EB961}" srcOrd="1" destOrd="0" presId="urn:microsoft.com/office/officeart/2005/8/layout/orgChart1"/>
    <dgm:cxn modelId="{FFAB7B8F-682C-47D2-95B3-AF64EDB551A1}" type="presParOf" srcId="{86D6003F-AF88-433C-BD65-B41374426EAD}" destId="{6DF2BB4A-2F82-4E75-B1E9-2BD029E92973}" srcOrd="2" destOrd="0" presId="urn:microsoft.com/office/officeart/2005/8/layout/orgChart1"/>
    <dgm:cxn modelId="{5A49B08C-51AA-4BB9-BE53-0317DD37470F}" type="presParOf" srcId="{A949B6A8-D8B6-45C2-A88E-21F49ABE316A}" destId="{182C1EE8-096A-4CF4-AF26-F5AC626FDCEF}" srcOrd="2" destOrd="0" presId="urn:microsoft.com/office/officeart/2005/8/layout/orgChart1"/>
    <dgm:cxn modelId="{1E051196-6D02-441D-8C00-03337C113C0A}" type="presParOf" srcId="{A82FCEBE-7B0F-4E55-80D4-2F5FAF044324}" destId="{0EBCB15D-3F11-4991-9644-3FE9B872E539}" srcOrd="12" destOrd="0" presId="urn:microsoft.com/office/officeart/2005/8/layout/orgChart1"/>
    <dgm:cxn modelId="{A7D1A57B-7E84-4B5B-9581-9715C1932AB9}" type="presParOf" srcId="{A82FCEBE-7B0F-4E55-80D4-2F5FAF044324}" destId="{6C75493A-694B-46D1-B4DD-BA5FA6EF8FA1}" srcOrd="13" destOrd="0" presId="urn:microsoft.com/office/officeart/2005/8/layout/orgChart1"/>
    <dgm:cxn modelId="{87F15624-FB4A-4A75-BFE0-F17CF277D307}" type="presParOf" srcId="{6C75493A-694B-46D1-B4DD-BA5FA6EF8FA1}" destId="{D7A47057-F445-4FC0-98E9-32B12F854AA5}" srcOrd="0" destOrd="0" presId="urn:microsoft.com/office/officeart/2005/8/layout/orgChart1"/>
    <dgm:cxn modelId="{698FDB93-4516-43DD-8E24-FBA0D9839D24}" type="presParOf" srcId="{D7A47057-F445-4FC0-98E9-32B12F854AA5}" destId="{25BE9F7E-0B8A-44B3-BB23-2744D2F2FAB8}" srcOrd="0" destOrd="0" presId="urn:microsoft.com/office/officeart/2005/8/layout/orgChart1"/>
    <dgm:cxn modelId="{9FBBD355-5323-432C-B354-8E07004C7C27}" type="presParOf" srcId="{D7A47057-F445-4FC0-98E9-32B12F854AA5}" destId="{F665D72D-5E07-49CA-9DBD-573CC7F95633}" srcOrd="1" destOrd="0" presId="urn:microsoft.com/office/officeart/2005/8/layout/orgChart1"/>
    <dgm:cxn modelId="{6F28C565-FE99-40AC-A4F5-E50EDEA7BCFA}" type="presParOf" srcId="{6C75493A-694B-46D1-B4DD-BA5FA6EF8FA1}" destId="{0F300051-7F7D-4A43-8C77-3C146C123139}" srcOrd="1" destOrd="0" presId="urn:microsoft.com/office/officeart/2005/8/layout/orgChart1"/>
    <dgm:cxn modelId="{366C573F-DE7F-4685-B5A4-D96D6BB39F8B}" type="presParOf" srcId="{0F300051-7F7D-4A43-8C77-3C146C123139}" destId="{3192A63D-D6FD-4D36-A665-D3C6874E5CD1}" srcOrd="0" destOrd="0" presId="urn:microsoft.com/office/officeart/2005/8/layout/orgChart1"/>
    <dgm:cxn modelId="{42771D4B-C80B-4868-8BBE-D79BBAAD6FC2}" type="presParOf" srcId="{0F300051-7F7D-4A43-8C77-3C146C123139}" destId="{29C59DD9-488E-4887-9DF6-095D26EDAB89}" srcOrd="1" destOrd="0" presId="urn:microsoft.com/office/officeart/2005/8/layout/orgChart1"/>
    <dgm:cxn modelId="{AB7F7F8F-B9C4-4ADE-B2B6-C10DF026AFA1}" type="presParOf" srcId="{29C59DD9-488E-4887-9DF6-095D26EDAB89}" destId="{90F8B69B-DE6F-4CC1-AF49-21714B98D907}" srcOrd="0" destOrd="0" presId="urn:microsoft.com/office/officeart/2005/8/layout/orgChart1"/>
    <dgm:cxn modelId="{F3912875-9946-46CF-9C07-4BEADED8816C}" type="presParOf" srcId="{90F8B69B-DE6F-4CC1-AF49-21714B98D907}" destId="{1AA06202-22D1-4357-8588-5A8A64EE5F94}" srcOrd="0" destOrd="0" presId="urn:microsoft.com/office/officeart/2005/8/layout/orgChart1"/>
    <dgm:cxn modelId="{06C7B3D8-683E-4A6F-BD74-100A7259B7A5}" type="presParOf" srcId="{90F8B69B-DE6F-4CC1-AF49-21714B98D907}" destId="{617A185E-ACD4-4A20-A778-531B281BE668}" srcOrd="1" destOrd="0" presId="urn:microsoft.com/office/officeart/2005/8/layout/orgChart1"/>
    <dgm:cxn modelId="{D2E9A688-AAFE-44D4-9D66-D68DF4BB82E1}" type="presParOf" srcId="{29C59DD9-488E-4887-9DF6-095D26EDAB89}" destId="{B768B406-6141-4A45-91FD-D782F97B9C01}" srcOrd="1" destOrd="0" presId="urn:microsoft.com/office/officeart/2005/8/layout/orgChart1"/>
    <dgm:cxn modelId="{7FCEFBD4-2173-48E3-9C97-AC74ABE228B4}" type="presParOf" srcId="{29C59DD9-488E-4887-9DF6-095D26EDAB89}" destId="{E85534CD-7765-4AFB-BF30-8A3C73F481B4}" srcOrd="2" destOrd="0" presId="urn:microsoft.com/office/officeart/2005/8/layout/orgChart1"/>
    <dgm:cxn modelId="{3BABDC17-18B4-4405-AA61-6462FCD04FB6}" type="presParOf" srcId="{6C75493A-694B-46D1-B4DD-BA5FA6EF8FA1}" destId="{2B918BC4-B1C1-451B-84A6-DBF751F650F6}" srcOrd="2" destOrd="0" presId="urn:microsoft.com/office/officeart/2005/8/layout/orgChart1"/>
    <dgm:cxn modelId="{32834910-2C29-4179-A2C2-CCF627A49FD0}" type="presParOf" srcId="{635908A6-F598-43A6-B667-6018B4660522}" destId="{73B2C6A6-F6FE-47D7-861A-FEDB13C525A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CA70F-CA9C-49E3-B5BE-1F80935A4830}">
      <dsp:nvSpPr>
        <dsp:cNvPr id="0" name=""/>
        <dsp:cNvSpPr/>
      </dsp:nvSpPr>
      <dsp:spPr>
        <a:xfrm>
          <a:off x="2933" y="3834"/>
          <a:ext cx="2860301" cy="604800"/>
        </a:xfrm>
        <a:prstGeom prst="rect">
          <a:avLst/>
        </a:prstGeom>
        <a:solidFill>
          <a:schemeClr val="accent4">
            <a:hueOff val="0"/>
            <a:satOff val="0"/>
            <a:lumOff val="0"/>
            <a:alphaOff val="0"/>
          </a:schemeClr>
        </a:solidFill>
        <a:ln w="48000" cap="flat" cmpd="thickThin"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b="1" kern="1200" smtClean="0"/>
            <a:t>学习目的</a:t>
          </a:r>
          <a:endParaRPr lang="zh-CN" sz="2100" kern="1200"/>
        </a:p>
      </dsp:txBody>
      <dsp:txXfrm>
        <a:off x="2933" y="3834"/>
        <a:ext cx="2860301" cy="604800"/>
      </dsp:txXfrm>
    </dsp:sp>
    <dsp:sp modelId="{36ADF728-F02F-4BF8-94DA-FCC7733A2BB9}">
      <dsp:nvSpPr>
        <dsp:cNvPr id="0" name=""/>
        <dsp:cNvSpPr/>
      </dsp:nvSpPr>
      <dsp:spPr>
        <a:xfrm>
          <a:off x="2933" y="608634"/>
          <a:ext cx="2860301" cy="4150440"/>
        </a:xfrm>
        <a:prstGeom prst="rect">
          <a:avLst/>
        </a:prstGeom>
        <a:solidFill>
          <a:schemeClr val="accent4">
            <a:tint val="40000"/>
            <a:alpha val="90000"/>
            <a:hueOff val="0"/>
            <a:satOff val="0"/>
            <a:lumOff val="0"/>
            <a:alphaOff val="0"/>
          </a:schemeClr>
        </a:solidFill>
        <a:ln w="48000" cap="flat" cmpd="thickThin"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smtClean="0"/>
            <a:t>【掌握】数据科学的学科地位；</a:t>
          </a:r>
          <a:endParaRPr lang="zh-CN" sz="2100" kern="1200"/>
        </a:p>
        <a:p>
          <a:pPr marL="228600" lvl="1" indent="-228600" algn="l" defTabSz="933450" rtl="0">
            <a:lnSpc>
              <a:spcPct val="90000"/>
            </a:lnSpc>
            <a:spcBef>
              <a:spcPct val="0"/>
            </a:spcBef>
            <a:spcAft>
              <a:spcPct val="15000"/>
            </a:spcAft>
            <a:buChar char="••"/>
          </a:pPr>
          <a:r>
            <a:rPr lang="zh-CN" sz="2100" kern="1200" smtClean="0"/>
            <a:t>【理解】机器学习、统计学、可视化理论对数据科学的主要影响；</a:t>
          </a:r>
          <a:endParaRPr lang="zh-CN" sz="2100" kern="1200"/>
        </a:p>
        <a:p>
          <a:pPr marL="228600" lvl="1" indent="-228600" algn="l" defTabSz="933450" rtl="0">
            <a:lnSpc>
              <a:spcPct val="90000"/>
            </a:lnSpc>
            <a:spcBef>
              <a:spcPct val="0"/>
            </a:spcBef>
            <a:spcAft>
              <a:spcPct val="15000"/>
            </a:spcAft>
            <a:buChar char="••"/>
          </a:pPr>
          <a:r>
            <a:rPr lang="zh-CN" sz="2100" kern="1200" smtClean="0"/>
            <a:t>【了解】数据科学的理论基础——机器学习、统计学、可视化理论——的知识体系及代表性方法。</a:t>
          </a:r>
          <a:endParaRPr lang="zh-CN" sz="2100" kern="1200"/>
        </a:p>
      </dsp:txBody>
      <dsp:txXfrm>
        <a:off x="2933" y="608634"/>
        <a:ext cx="2860301" cy="4150440"/>
      </dsp:txXfrm>
    </dsp:sp>
    <dsp:sp modelId="{B9A5FACB-2FE4-4316-ADDA-79F51344565F}">
      <dsp:nvSpPr>
        <dsp:cNvPr id="0" name=""/>
        <dsp:cNvSpPr/>
      </dsp:nvSpPr>
      <dsp:spPr>
        <a:xfrm>
          <a:off x="3263677" y="3834"/>
          <a:ext cx="2860301" cy="604800"/>
        </a:xfrm>
        <a:prstGeom prst="rect">
          <a:avLst/>
        </a:prstGeom>
        <a:solidFill>
          <a:schemeClr val="accent4">
            <a:hueOff val="6141110"/>
            <a:satOff val="50000"/>
            <a:lumOff val="48333"/>
            <a:alphaOff val="0"/>
          </a:schemeClr>
        </a:solidFill>
        <a:ln w="48000" cap="flat" cmpd="thickThin" algn="ctr">
          <a:solidFill>
            <a:schemeClr val="accent4">
              <a:hueOff val="6141110"/>
              <a:satOff val="50000"/>
              <a:lumOff val="4833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b="1" kern="1200" smtClean="0"/>
            <a:t>学习重点</a:t>
          </a:r>
          <a:endParaRPr lang="zh-CN" sz="2100" kern="1200"/>
        </a:p>
      </dsp:txBody>
      <dsp:txXfrm>
        <a:off x="3263677" y="3834"/>
        <a:ext cx="2860301" cy="604800"/>
      </dsp:txXfrm>
    </dsp:sp>
    <dsp:sp modelId="{4A7E5224-9478-46B2-A0C6-D4317F6F57B8}">
      <dsp:nvSpPr>
        <dsp:cNvPr id="0" name=""/>
        <dsp:cNvSpPr/>
      </dsp:nvSpPr>
      <dsp:spPr>
        <a:xfrm>
          <a:off x="3263677" y="608634"/>
          <a:ext cx="2860301" cy="4150440"/>
        </a:xfrm>
        <a:prstGeom prst="rect">
          <a:avLst/>
        </a:prstGeom>
        <a:solidFill>
          <a:schemeClr val="accent4">
            <a:tint val="40000"/>
            <a:alpha val="90000"/>
            <a:hueOff val="6153328"/>
            <a:satOff val="50000"/>
            <a:lumOff val="9465"/>
            <a:alphaOff val="0"/>
          </a:schemeClr>
        </a:solidFill>
        <a:ln w="48000" cap="flat" cmpd="thickThin" algn="ctr">
          <a:solidFill>
            <a:schemeClr val="accent4">
              <a:tint val="40000"/>
              <a:alpha val="90000"/>
              <a:hueOff val="6153328"/>
              <a:satOff val="50000"/>
              <a:lumOff val="94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smtClean="0"/>
            <a:t>数据科学的学科地位</a:t>
          </a:r>
          <a:endParaRPr lang="zh-CN" sz="2100" kern="1200"/>
        </a:p>
        <a:p>
          <a:pPr marL="228600" lvl="1" indent="-228600" algn="l" defTabSz="933450" rtl="0">
            <a:lnSpc>
              <a:spcPct val="90000"/>
            </a:lnSpc>
            <a:spcBef>
              <a:spcPct val="0"/>
            </a:spcBef>
            <a:spcAft>
              <a:spcPct val="15000"/>
            </a:spcAft>
            <a:buChar char="••"/>
          </a:pPr>
          <a:r>
            <a:rPr lang="zh-CN" sz="2100" kern="1200" smtClean="0"/>
            <a:t>数据科学视角下的机器学习知识体系</a:t>
          </a:r>
          <a:endParaRPr lang="zh-CN" sz="2100" kern="1200"/>
        </a:p>
        <a:p>
          <a:pPr marL="228600" lvl="1" indent="-228600" algn="l" defTabSz="933450" rtl="0">
            <a:lnSpc>
              <a:spcPct val="90000"/>
            </a:lnSpc>
            <a:spcBef>
              <a:spcPct val="0"/>
            </a:spcBef>
            <a:spcAft>
              <a:spcPct val="15000"/>
            </a:spcAft>
            <a:buChar char="••"/>
          </a:pPr>
          <a:r>
            <a:rPr lang="zh-CN" sz="2100" kern="1200" smtClean="0"/>
            <a:t>数据科学视角下的统计学知识体系</a:t>
          </a:r>
          <a:endParaRPr lang="zh-CN" sz="2100" kern="1200"/>
        </a:p>
        <a:p>
          <a:pPr marL="228600" lvl="1" indent="-228600" algn="l" defTabSz="933450" rtl="0">
            <a:lnSpc>
              <a:spcPct val="90000"/>
            </a:lnSpc>
            <a:spcBef>
              <a:spcPct val="0"/>
            </a:spcBef>
            <a:spcAft>
              <a:spcPct val="15000"/>
            </a:spcAft>
            <a:buChar char="••"/>
          </a:pPr>
          <a:r>
            <a:rPr lang="zh-CN" sz="2100" kern="1200" smtClean="0"/>
            <a:t>数据科学视角下的可视化理论知识体系</a:t>
          </a:r>
          <a:endParaRPr lang="zh-CN" sz="2100" kern="1200"/>
        </a:p>
      </dsp:txBody>
      <dsp:txXfrm>
        <a:off x="3263677" y="608634"/>
        <a:ext cx="2860301" cy="4150440"/>
      </dsp:txXfrm>
    </dsp:sp>
    <dsp:sp modelId="{E1C4FAA4-771E-4E15-9F7C-A0E30F9518AE}">
      <dsp:nvSpPr>
        <dsp:cNvPr id="0" name=""/>
        <dsp:cNvSpPr/>
      </dsp:nvSpPr>
      <dsp:spPr>
        <a:xfrm>
          <a:off x="6524420" y="3834"/>
          <a:ext cx="2860301" cy="604800"/>
        </a:xfrm>
        <a:prstGeom prst="rect">
          <a:avLst/>
        </a:prstGeom>
        <a:solidFill>
          <a:schemeClr val="accent4">
            <a:hueOff val="12282220"/>
            <a:satOff val="100000"/>
            <a:lumOff val="96667"/>
            <a:alphaOff val="0"/>
          </a:schemeClr>
        </a:solidFill>
        <a:ln w="48000" cap="flat" cmpd="thickThin" algn="ctr">
          <a:solidFill>
            <a:schemeClr val="accent4">
              <a:hueOff val="12282220"/>
              <a:satOff val="100000"/>
              <a:lumOff val="9666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b="1" kern="1200" dirty="0" smtClean="0">
              <a:solidFill>
                <a:schemeClr val="tx1"/>
              </a:solidFill>
            </a:rPr>
            <a:t>学习难点</a:t>
          </a:r>
          <a:endParaRPr lang="zh-CN" sz="2100" kern="1200" dirty="0">
            <a:solidFill>
              <a:schemeClr val="tx1"/>
            </a:solidFill>
          </a:endParaRPr>
        </a:p>
      </dsp:txBody>
      <dsp:txXfrm>
        <a:off x="6524420" y="3834"/>
        <a:ext cx="2860301" cy="604800"/>
      </dsp:txXfrm>
    </dsp:sp>
    <dsp:sp modelId="{CB8E1AB0-7688-47AD-BAC7-50613B0FF9A1}">
      <dsp:nvSpPr>
        <dsp:cNvPr id="0" name=""/>
        <dsp:cNvSpPr/>
      </dsp:nvSpPr>
      <dsp:spPr>
        <a:xfrm>
          <a:off x="6524420" y="608634"/>
          <a:ext cx="2860301" cy="4150440"/>
        </a:xfrm>
        <a:prstGeom prst="rect">
          <a:avLst/>
        </a:prstGeom>
        <a:solidFill>
          <a:schemeClr val="accent4">
            <a:tint val="40000"/>
            <a:alpha val="90000"/>
            <a:hueOff val="12306656"/>
            <a:satOff val="100000"/>
            <a:lumOff val="18929"/>
            <a:alphaOff val="0"/>
          </a:schemeClr>
        </a:solidFill>
        <a:ln w="48000" cap="flat" cmpd="thickThin" algn="ctr">
          <a:solidFill>
            <a:schemeClr val="accent4">
              <a:tint val="40000"/>
              <a:alpha val="90000"/>
              <a:hueOff val="12306656"/>
              <a:satOff val="100000"/>
              <a:lumOff val="189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kern="1200" smtClean="0"/>
            <a:t>机器学习、统计学、数据可视化之间的区别及它们在数据科学中的不可替代作用；</a:t>
          </a:r>
          <a:endParaRPr lang="zh-CN" sz="2100" kern="1200"/>
        </a:p>
        <a:p>
          <a:pPr marL="228600" lvl="1" indent="-228600" algn="l" defTabSz="933450" rtl="0">
            <a:lnSpc>
              <a:spcPct val="90000"/>
            </a:lnSpc>
            <a:spcBef>
              <a:spcPct val="0"/>
            </a:spcBef>
            <a:spcAft>
              <a:spcPct val="15000"/>
            </a:spcAft>
            <a:buChar char="••"/>
          </a:pPr>
          <a:r>
            <a:rPr lang="zh-CN" sz="2100" kern="1200" smtClean="0"/>
            <a:t>统计学、机器学习和数据可视化之间的融合。</a:t>
          </a:r>
          <a:endParaRPr lang="zh-CN" sz="2100" kern="1200"/>
        </a:p>
      </dsp:txBody>
      <dsp:txXfrm>
        <a:off x="6524420" y="608634"/>
        <a:ext cx="2860301" cy="4150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F3E15-33C9-4B4E-8181-C23BB70156FD}">
      <dsp:nvSpPr>
        <dsp:cNvPr id="0" name=""/>
        <dsp:cNvSpPr/>
      </dsp:nvSpPr>
      <dsp:spPr>
        <a:xfrm>
          <a:off x="0" y="216009"/>
          <a:ext cx="7443440"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基本思想</a:t>
          </a:r>
          <a:endParaRPr lang="zh-CN" altLang="en-US" sz="2400" kern="1200"/>
        </a:p>
      </dsp:txBody>
      <dsp:txXfrm>
        <a:off x="29471" y="245480"/>
        <a:ext cx="7384498" cy="544777"/>
      </dsp:txXfrm>
    </dsp:sp>
    <dsp:sp modelId="{D34490E4-7A90-4503-AB42-09346BF16CA8}">
      <dsp:nvSpPr>
        <dsp:cNvPr id="0" name=""/>
        <dsp:cNvSpPr/>
      </dsp:nvSpPr>
      <dsp:spPr>
        <a:xfrm>
          <a:off x="0" y="819729"/>
          <a:ext cx="744344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3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smtClean="0"/>
            <a:t>先</a:t>
          </a:r>
          <a:r>
            <a:rPr lang="zh-CN" altLang="en-US" sz="1900" b="1" kern="1200" smtClean="0"/>
            <a:t>将大量数据若干个类别之后</a:t>
          </a:r>
          <a:r>
            <a:rPr lang="zh-CN" altLang="en-US" sz="1900" kern="1200" smtClean="0"/>
            <a:t>，分别分析每个类别的统计特征，通过类别的特征反映数据总体的特征。</a:t>
          </a:r>
          <a:endParaRPr lang="zh-CN" altLang="en-US" sz="1900" kern="1200"/>
        </a:p>
      </dsp:txBody>
      <dsp:txXfrm>
        <a:off x="0" y="819729"/>
        <a:ext cx="7443440" cy="633420"/>
      </dsp:txXfrm>
    </dsp:sp>
    <dsp:sp modelId="{32F55504-56BC-44EA-9DB6-57931DF54046}">
      <dsp:nvSpPr>
        <dsp:cNvPr id="0" name=""/>
        <dsp:cNvSpPr/>
      </dsp:nvSpPr>
      <dsp:spPr>
        <a:xfrm>
          <a:off x="0" y="1453149"/>
          <a:ext cx="7443440"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常用算法</a:t>
          </a:r>
          <a:endParaRPr lang="zh-CN" altLang="en-US" sz="2400" kern="1200"/>
        </a:p>
      </dsp:txBody>
      <dsp:txXfrm>
        <a:off x="29471" y="1482620"/>
        <a:ext cx="7384498" cy="544777"/>
      </dsp:txXfrm>
    </dsp:sp>
    <dsp:sp modelId="{CA7BBE84-B13F-46A4-A7AB-3EC5F10C0C51}">
      <dsp:nvSpPr>
        <dsp:cNvPr id="0" name=""/>
        <dsp:cNvSpPr/>
      </dsp:nvSpPr>
      <dsp:spPr>
        <a:xfrm>
          <a:off x="0" y="2056869"/>
          <a:ext cx="7443440"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3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smtClean="0"/>
            <a:t>决策树、决策表</a:t>
          </a:r>
          <a:endParaRPr lang="zh-CN" altLang="en-US" sz="1900" kern="1200"/>
        </a:p>
        <a:p>
          <a:pPr marL="171450" lvl="1" indent="-171450" algn="l" defTabSz="844550" rtl="0">
            <a:lnSpc>
              <a:spcPct val="90000"/>
            </a:lnSpc>
            <a:spcBef>
              <a:spcPct val="0"/>
            </a:spcBef>
            <a:spcAft>
              <a:spcPct val="20000"/>
            </a:spcAft>
            <a:buChar char="••"/>
          </a:pPr>
          <a:r>
            <a:rPr lang="zh-CN" altLang="en-US" sz="1900" kern="1200" smtClean="0"/>
            <a:t>贝叶斯网络</a:t>
          </a:r>
          <a:endParaRPr lang="zh-CN" altLang="en-US" sz="1900" kern="1200"/>
        </a:p>
        <a:p>
          <a:pPr marL="171450" lvl="1" indent="-171450" algn="l" defTabSz="844550" rtl="0">
            <a:lnSpc>
              <a:spcPct val="90000"/>
            </a:lnSpc>
            <a:spcBef>
              <a:spcPct val="0"/>
            </a:spcBef>
            <a:spcAft>
              <a:spcPct val="20000"/>
            </a:spcAft>
            <a:buChar char="••"/>
          </a:pPr>
          <a:r>
            <a:rPr lang="zh-CN" altLang="en-US" sz="1900" kern="1200" smtClean="0"/>
            <a:t>神经网络</a:t>
          </a:r>
          <a:endParaRPr lang="zh-CN" altLang="en-US" sz="1900" kern="1200"/>
        </a:p>
        <a:p>
          <a:pPr marL="171450" lvl="1" indent="-171450" algn="l" defTabSz="844550" rtl="0">
            <a:lnSpc>
              <a:spcPct val="90000"/>
            </a:lnSpc>
            <a:spcBef>
              <a:spcPct val="0"/>
            </a:spcBef>
            <a:spcAft>
              <a:spcPct val="20000"/>
            </a:spcAft>
            <a:buChar char="••"/>
          </a:pPr>
          <a:r>
            <a:rPr lang="zh-CN" altLang="en-US" sz="1900" kern="1200" smtClean="0"/>
            <a:t>支持向量机</a:t>
          </a:r>
          <a:endParaRPr lang="zh-CN" altLang="en-US" sz="1900" kern="1200"/>
        </a:p>
        <a:p>
          <a:pPr marL="171450" lvl="1" indent="-171450" algn="l" defTabSz="844550" rtl="0">
            <a:lnSpc>
              <a:spcPct val="90000"/>
            </a:lnSpc>
            <a:spcBef>
              <a:spcPct val="0"/>
            </a:spcBef>
            <a:spcAft>
              <a:spcPct val="20000"/>
            </a:spcAft>
            <a:buChar char="••"/>
          </a:pPr>
          <a:r>
            <a:rPr lang="en-US" sz="1900" kern="1200" smtClean="0"/>
            <a:t>KNN</a:t>
          </a:r>
          <a:r>
            <a:rPr lang="zh-CN" sz="1900" kern="1200" smtClean="0"/>
            <a:t>算法</a:t>
          </a:r>
          <a:endParaRPr lang="zh-CN" sz="1900" kern="1200"/>
        </a:p>
      </dsp:txBody>
      <dsp:txXfrm>
        <a:off x="0" y="2056869"/>
        <a:ext cx="7443440" cy="1738800"/>
      </dsp:txXfrm>
    </dsp:sp>
    <dsp:sp modelId="{82F5E763-83C0-4BB2-9D71-FE75A2D67A21}">
      <dsp:nvSpPr>
        <dsp:cNvPr id="0" name=""/>
        <dsp:cNvSpPr/>
      </dsp:nvSpPr>
      <dsp:spPr>
        <a:xfrm>
          <a:off x="0" y="3795670"/>
          <a:ext cx="7443440"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注意事项</a:t>
          </a:r>
          <a:endParaRPr lang="zh-CN" altLang="en-US" sz="2400" kern="1200"/>
        </a:p>
      </dsp:txBody>
      <dsp:txXfrm>
        <a:off x="29471" y="3825141"/>
        <a:ext cx="7384498" cy="544777"/>
      </dsp:txXfrm>
    </dsp:sp>
    <dsp:sp modelId="{1A6C8E19-86B4-409C-BA21-B916E8A8365F}">
      <dsp:nvSpPr>
        <dsp:cNvPr id="0" name=""/>
        <dsp:cNvSpPr/>
      </dsp:nvSpPr>
      <dsp:spPr>
        <a:xfrm>
          <a:off x="0" y="4399389"/>
          <a:ext cx="744344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32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smtClean="0"/>
            <a:t>不同算法对分类和预测的支持不同</a:t>
          </a:r>
          <a:endParaRPr lang="zh-CN" altLang="en-US" sz="1900" kern="1200"/>
        </a:p>
        <a:p>
          <a:pPr marL="171450" lvl="1" indent="-171450" algn="l" defTabSz="844550" rtl="0">
            <a:lnSpc>
              <a:spcPct val="90000"/>
            </a:lnSpc>
            <a:spcBef>
              <a:spcPct val="0"/>
            </a:spcBef>
            <a:spcAft>
              <a:spcPct val="20000"/>
            </a:spcAft>
            <a:buChar char="••"/>
          </a:pPr>
          <a:r>
            <a:rPr lang="en-US" sz="1900" kern="1200" smtClean="0"/>
            <a:t>【</a:t>
          </a:r>
          <a:r>
            <a:rPr lang="zh-CN" sz="1900" kern="1200" smtClean="0"/>
            <a:t>例</a:t>
          </a:r>
          <a:r>
            <a:rPr lang="en-US" sz="1900" kern="1200" smtClean="0"/>
            <a:t>】</a:t>
          </a:r>
          <a:r>
            <a:rPr lang="zh-CN" sz="1900" kern="1200" smtClean="0"/>
            <a:t>贝叶斯网络和决策表只能处理分类型目标值的分类分析</a:t>
          </a:r>
          <a:endParaRPr lang="zh-CN" sz="1900" kern="1200"/>
        </a:p>
      </dsp:txBody>
      <dsp:txXfrm>
        <a:off x="0" y="4399389"/>
        <a:ext cx="7443440" cy="6955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1A276-F6D2-4D25-AB6C-BA0B76ED13F2}">
      <dsp:nvSpPr>
        <dsp:cNvPr id="0" name=""/>
        <dsp:cNvSpPr/>
      </dsp:nvSpPr>
      <dsp:spPr>
        <a:xfrm>
          <a:off x="0" y="78804"/>
          <a:ext cx="7155408" cy="70433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smtClean="0"/>
            <a:t>聚类与分类的区别</a:t>
          </a:r>
          <a:endParaRPr lang="zh-CN" altLang="en-US" sz="2800" kern="1200"/>
        </a:p>
      </dsp:txBody>
      <dsp:txXfrm>
        <a:off x="34383" y="113187"/>
        <a:ext cx="7086642" cy="635573"/>
      </dsp:txXfrm>
    </dsp:sp>
    <dsp:sp modelId="{0FF0AD4E-592C-475C-9FEC-CF5DAAF2E34C}">
      <dsp:nvSpPr>
        <dsp:cNvPr id="0" name=""/>
        <dsp:cNvSpPr/>
      </dsp:nvSpPr>
      <dsp:spPr>
        <a:xfrm>
          <a:off x="0" y="783144"/>
          <a:ext cx="715540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18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kern="1200" smtClean="0"/>
            <a:t>聚类分析所要求划分的类别为未知</a:t>
          </a:r>
          <a:endParaRPr lang="zh-CN" altLang="en-US" sz="2200" kern="1200"/>
        </a:p>
      </dsp:txBody>
      <dsp:txXfrm>
        <a:off x="0" y="783144"/>
        <a:ext cx="7155408" cy="463680"/>
      </dsp:txXfrm>
    </dsp:sp>
    <dsp:sp modelId="{3708CBFB-EEF2-4B5F-A084-C5DE67FC834C}">
      <dsp:nvSpPr>
        <dsp:cNvPr id="0" name=""/>
        <dsp:cNvSpPr/>
      </dsp:nvSpPr>
      <dsp:spPr>
        <a:xfrm>
          <a:off x="0" y="1246824"/>
          <a:ext cx="7155408" cy="70433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smtClean="0"/>
            <a:t>聚类要求</a:t>
          </a:r>
          <a:endParaRPr lang="zh-CN" altLang="en-US" sz="2800" kern="1200"/>
        </a:p>
      </dsp:txBody>
      <dsp:txXfrm>
        <a:off x="34383" y="1281207"/>
        <a:ext cx="7086642" cy="635573"/>
      </dsp:txXfrm>
    </dsp:sp>
    <dsp:sp modelId="{23663B38-38E7-475C-BC83-9B285E3019B1}">
      <dsp:nvSpPr>
        <dsp:cNvPr id="0" name=""/>
        <dsp:cNvSpPr/>
      </dsp:nvSpPr>
      <dsp:spPr>
        <a:xfrm>
          <a:off x="0" y="1951164"/>
          <a:ext cx="7155408"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18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kern="1200" smtClean="0"/>
            <a:t>每个分组内部的数据具有比较大的相似性；</a:t>
          </a:r>
          <a:endParaRPr lang="zh-CN" altLang="en-US" sz="2200" kern="1200"/>
        </a:p>
        <a:p>
          <a:pPr marL="228600" lvl="1" indent="-228600" algn="l" defTabSz="977900" rtl="0">
            <a:lnSpc>
              <a:spcPct val="90000"/>
            </a:lnSpc>
            <a:spcBef>
              <a:spcPct val="0"/>
            </a:spcBef>
            <a:spcAft>
              <a:spcPct val="20000"/>
            </a:spcAft>
            <a:buChar char="••"/>
          </a:pPr>
          <a:r>
            <a:rPr lang="zh-CN" altLang="en-US" sz="2200" kern="1200" smtClean="0"/>
            <a:t>组间的数据具有较大不同。</a:t>
          </a:r>
          <a:endParaRPr lang="zh-CN" altLang="en-US" sz="2200" kern="1200"/>
        </a:p>
      </dsp:txBody>
      <dsp:txXfrm>
        <a:off x="0" y="1951164"/>
        <a:ext cx="7155408" cy="811440"/>
      </dsp:txXfrm>
    </dsp:sp>
    <dsp:sp modelId="{AF4338AD-88E2-4D71-AF80-B26E856E6741}">
      <dsp:nvSpPr>
        <dsp:cNvPr id="0" name=""/>
        <dsp:cNvSpPr/>
      </dsp:nvSpPr>
      <dsp:spPr>
        <a:xfrm>
          <a:off x="0" y="2762605"/>
          <a:ext cx="7155408" cy="70433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smtClean="0"/>
            <a:t>聚类分析方法</a:t>
          </a:r>
          <a:endParaRPr lang="zh-CN" altLang="en-US" sz="2800" kern="1200"/>
        </a:p>
      </dsp:txBody>
      <dsp:txXfrm>
        <a:off x="34383" y="2796988"/>
        <a:ext cx="7086642" cy="635573"/>
      </dsp:txXfrm>
    </dsp:sp>
    <dsp:sp modelId="{36AE254D-1862-4A77-A68E-C46A3DBEF81A}">
      <dsp:nvSpPr>
        <dsp:cNvPr id="0" name=""/>
        <dsp:cNvSpPr/>
      </dsp:nvSpPr>
      <dsp:spPr>
        <a:xfrm>
          <a:off x="0" y="3466945"/>
          <a:ext cx="7155408"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18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kern="1200" smtClean="0"/>
            <a:t>分层聚类</a:t>
          </a:r>
          <a:endParaRPr lang="zh-CN" altLang="en-US" sz="2200" kern="1200"/>
        </a:p>
        <a:p>
          <a:pPr marL="228600" lvl="1" indent="-228600" algn="l" defTabSz="977900" rtl="0">
            <a:lnSpc>
              <a:spcPct val="90000"/>
            </a:lnSpc>
            <a:spcBef>
              <a:spcPct val="0"/>
            </a:spcBef>
            <a:spcAft>
              <a:spcPct val="20000"/>
            </a:spcAft>
            <a:buChar char="••"/>
          </a:pPr>
          <a:r>
            <a:rPr lang="en-US" sz="2200" kern="1200" dirty="0" smtClean="0"/>
            <a:t>K-Means</a:t>
          </a:r>
          <a:r>
            <a:rPr lang="zh-CN" sz="2200" kern="1200" dirty="0" smtClean="0"/>
            <a:t>聚类</a:t>
          </a:r>
          <a:endParaRPr lang="zh-CN" sz="2200" kern="1200" dirty="0"/>
        </a:p>
        <a:p>
          <a:pPr marL="228600" lvl="1" indent="-228600" algn="l" defTabSz="977900" rtl="0">
            <a:lnSpc>
              <a:spcPct val="90000"/>
            </a:lnSpc>
            <a:spcBef>
              <a:spcPct val="0"/>
            </a:spcBef>
            <a:spcAft>
              <a:spcPct val="20000"/>
            </a:spcAft>
            <a:buChar char="••"/>
          </a:pPr>
          <a:r>
            <a:rPr lang="en-US" sz="2200" kern="1200" dirty="0" smtClean="0"/>
            <a:t>Kohonen Network</a:t>
          </a:r>
          <a:r>
            <a:rPr lang="zh-CN" sz="2200" kern="1200" dirty="0" smtClean="0"/>
            <a:t>聚类</a:t>
          </a:r>
          <a:endParaRPr lang="zh-CN" sz="2200" kern="1200" dirty="0"/>
        </a:p>
      </dsp:txBody>
      <dsp:txXfrm>
        <a:off x="0" y="3466945"/>
        <a:ext cx="7155408" cy="12171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A5FC0-F38B-4F6F-AB9D-E4AB26D7FC60}">
      <dsp:nvSpPr>
        <dsp:cNvPr id="0" name=""/>
        <dsp:cNvSpPr/>
      </dsp:nvSpPr>
      <dsp:spPr>
        <a:xfrm>
          <a:off x="0" y="8422"/>
          <a:ext cx="7201429"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一般反映</a:t>
          </a:r>
          <a:r>
            <a:rPr lang="en-US" sz="2500" b="1" kern="1200" dirty="0" smtClean="0"/>
            <a:t>3</a:t>
          </a:r>
          <a:r>
            <a:rPr lang="zh-CN" sz="2500" b="1" kern="1200" dirty="0" smtClean="0"/>
            <a:t>种变化规律</a:t>
          </a:r>
          <a:endParaRPr lang="zh-CN" sz="2500" kern="1200" dirty="0"/>
        </a:p>
      </dsp:txBody>
      <dsp:txXfrm>
        <a:off x="30699" y="39121"/>
        <a:ext cx="7140031" cy="567477"/>
      </dsp:txXfrm>
    </dsp:sp>
    <dsp:sp modelId="{E4ACD9A6-D129-4171-ADC8-DF23EDC0AC64}">
      <dsp:nvSpPr>
        <dsp:cNvPr id="0" name=""/>
        <dsp:cNvSpPr/>
      </dsp:nvSpPr>
      <dsp:spPr>
        <a:xfrm>
          <a:off x="0" y="637297"/>
          <a:ext cx="720142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4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smtClean="0"/>
            <a:t>趋势变化、周期性变化和随机性变化</a:t>
          </a:r>
          <a:endParaRPr lang="zh-CN" altLang="en-US" sz="2000" kern="1200"/>
        </a:p>
      </dsp:txBody>
      <dsp:txXfrm>
        <a:off x="0" y="637297"/>
        <a:ext cx="7201429" cy="414000"/>
      </dsp:txXfrm>
    </dsp:sp>
    <dsp:sp modelId="{914D6073-DB00-4C73-9C22-7A4A64F21881}">
      <dsp:nvSpPr>
        <dsp:cNvPr id="0" name=""/>
        <dsp:cNvSpPr/>
      </dsp:nvSpPr>
      <dsp:spPr>
        <a:xfrm>
          <a:off x="0" y="1051298"/>
          <a:ext cx="7201429"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smtClean="0"/>
            <a:t>时间序列由</a:t>
          </a:r>
          <a:r>
            <a:rPr lang="en-US" sz="2500" b="1" kern="1200" smtClean="0"/>
            <a:t>4</a:t>
          </a:r>
          <a:r>
            <a:rPr lang="zh-CN" sz="2500" b="1" kern="1200" smtClean="0"/>
            <a:t>种要素组成</a:t>
          </a:r>
          <a:endParaRPr lang="zh-CN" sz="2500" kern="1200"/>
        </a:p>
      </dsp:txBody>
      <dsp:txXfrm>
        <a:off x="30699" y="1081997"/>
        <a:ext cx="7140031" cy="567477"/>
      </dsp:txXfrm>
    </dsp:sp>
    <dsp:sp modelId="{24546A42-C235-42CD-8D7E-47E7D3F365B6}">
      <dsp:nvSpPr>
        <dsp:cNvPr id="0" name=""/>
        <dsp:cNvSpPr/>
      </dsp:nvSpPr>
      <dsp:spPr>
        <a:xfrm>
          <a:off x="0" y="1680173"/>
          <a:ext cx="7201429"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4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smtClean="0"/>
            <a:t>趋势、季节变动、循环波动、不规则波动</a:t>
          </a:r>
          <a:endParaRPr lang="zh-CN" altLang="en-US" sz="2000" kern="1200" dirty="0"/>
        </a:p>
      </dsp:txBody>
      <dsp:txXfrm>
        <a:off x="0" y="1680173"/>
        <a:ext cx="7201429" cy="414000"/>
      </dsp:txXfrm>
    </dsp:sp>
    <dsp:sp modelId="{34C59BD6-6C4A-4C53-9AAB-C1D64DA185A9}">
      <dsp:nvSpPr>
        <dsp:cNvPr id="0" name=""/>
        <dsp:cNvSpPr/>
      </dsp:nvSpPr>
      <dsp:spPr>
        <a:xfrm>
          <a:off x="0" y="2094173"/>
          <a:ext cx="7201429"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sz="2500" b="1" kern="1200" dirty="0" smtClean="0"/>
            <a:t>时间序列建模包括</a:t>
          </a:r>
          <a:r>
            <a:rPr lang="en-US" sz="2500" b="1" kern="1200" dirty="0" smtClean="0"/>
            <a:t>3</a:t>
          </a:r>
          <a:r>
            <a:rPr lang="zh-CN" sz="2500" b="1" kern="1200" dirty="0" smtClean="0"/>
            <a:t>个主要阶段</a:t>
          </a:r>
          <a:endParaRPr lang="zh-CN" sz="2500" kern="1200" dirty="0"/>
        </a:p>
      </dsp:txBody>
      <dsp:txXfrm>
        <a:off x="30699" y="2124872"/>
        <a:ext cx="7140031" cy="567477"/>
      </dsp:txXfrm>
    </dsp:sp>
    <dsp:sp modelId="{4133D2B1-6669-4DA6-B352-4E6CE3D9DA40}">
      <dsp:nvSpPr>
        <dsp:cNvPr id="0" name=""/>
        <dsp:cNvSpPr/>
      </dsp:nvSpPr>
      <dsp:spPr>
        <a:xfrm>
          <a:off x="0" y="2723048"/>
          <a:ext cx="7201429" cy="227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4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altLang="zh-CN" sz="2000" kern="1200" dirty="0" smtClean="0"/>
            <a:t>1.</a:t>
          </a:r>
          <a:r>
            <a:rPr lang="zh-CN" sz="2000" kern="1200" dirty="0" smtClean="0"/>
            <a:t>采用观测、调查、统计、抽样等方法，</a:t>
          </a:r>
          <a:r>
            <a:rPr lang="zh-CN" sz="2000" kern="1200" dirty="0" smtClean="0">
              <a:solidFill>
                <a:srgbClr val="FF0000"/>
              </a:solidFill>
            </a:rPr>
            <a:t>取得被观测系统的时间序列动态数据</a:t>
          </a:r>
          <a:r>
            <a:rPr lang="zh-CN" sz="2000" kern="1200" dirty="0" smtClean="0"/>
            <a:t>。</a:t>
          </a:r>
          <a:endParaRPr lang="zh-CN" sz="2000" kern="1200" dirty="0"/>
        </a:p>
        <a:p>
          <a:pPr marL="228600" lvl="1" indent="-228600" algn="l" defTabSz="889000" rtl="0">
            <a:lnSpc>
              <a:spcPct val="90000"/>
            </a:lnSpc>
            <a:spcBef>
              <a:spcPct val="0"/>
            </a:spcBef>
            <a:spcAft>
              <a:spcPct val="20000"/>
            </a:spcAft>
            <a:buChar char="••"/>
          </a:pPr>
          <a:r>
            <a:rPr lang="en-US" altLang="zh-CN" sz="2000" kern="1200" dirty="0" smtClean="0"/>
            <a:t>2.</a:t>
          </a:r>
          <a:r>
            <a:rPr lang="zh-CN" sz="2000" kern="1200" dirty="0" smtClean="0"/>
            <a:t>根据动态数据作相关图，进行相关分析，求自相关函数。相关图能显示出变化的趋势和周期，并</a:t>
          </a:r>
          <a:r>
            <a:rPr lang="zh-CN" sz="2000" kern="1200" dirty="0" smtClean="0">
              <a:solidFill>
                <a:srgbClr val="FF0000"/>
              </a:solidFill>
            </a:rPr>
            <a:t>发现动态数据中的跳点与拐点。</a:t>
          </a:r>
          <a:endParaRPr lang="zh-CN" sz="2000" kern="1200" dirty="0">
            <a:solidFill>
              <a:srgbClr val="FF0000"/>
            </a:solidFill>
          </a:endParaRPr>
        </a:p>
        <a:p>
          <a:pPr marL="228600" lvl="1" indent="-228600" algn="l" defTabSz="889000" rtl="0">
            <a:lnSpc>
              <a:spcPct val="90000"/>
            </a:lnSpc>
            <a:spcBef>
              <a:spcPct val="0"/>
            </a:spcBef>
            <a:spcAft>
              <a:spcPct val="20000"/>
            </a:spcAft>
            <a:buChar char="••"/>
          </a:pPr>
          <a:r>
            <a:rPr lang="en-US" altLang="zh-CN" sz="2000" kern="1200" dirty="0" smtClean="0"/>
            <a:t>3.</a:t>
          </a:r>
          <a:r>
            <a:rPr lang="zh-CN" sz="2000" kern="1200" dirty="0" smtClean="0"/>
            <a:t>辨识合适的随机模型，并进行曲线拟合，即用通用随机模型去</a:t>
          </a:r>
          <a:r>
            <a:rPr lang="zh-CN" sz="2000" kern="1200" dirty="0" smtClean="0">
              <a:solidFill>
                <a:srgbClr val="FF0000"/>
              </a:solidFill>
            </a:rPr>
            <a:t>拟合时间序列的观测数据</a:t>
          </a:r>
          <a:r>
            <a:rPr lang="zh-CN" sz="2000" kern="1200" dirty="0" smtClean="0"/>
            <a:t>。</a:t>
          </a:r>
          <a:endParaRPr lang="zh-CN" sz="2000" kern="1200" dirty="0"/>
        </a:p>
      </dsp:txBody>
      <dsp:txXfrm>
        <a:off x="0" y="2723048"/>
        <a:ext cx="7201429" cy="2277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7CFEC-C0CB-4FDB-95BB-38D5D2C192C0}">
      <dsp:nvSpPr>
        <dsp:cNvPr id="0" name=""/>
        <dsp:cNvSpPr/>
      </dsp:nvSpPr>
      <dsp:spPr>
        <a:xfrm>
          <a:off x="0" y="28550"/>
          <a:ext cx="7417453"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sz="2700" kern="1200" dirty="0" smtClean="0"/>
            <a:t>“关联</a:t>
          </a:r>
          <a:r>
            <a:rPr lang="zh-CN" altLang="en-US" sz="2700" kern="1200" dirty="0" smtClean="0"/>
            <a:t>规则</a:t>
          </a:r>
          <a:r>
            <a:rPr lang="zh-CN" sz="2700" kern="1200" dirty="0" smtClean="0"/>
            <a:t>”是指形如</a:t>
          </a:r>
          <a:r>
            <a:rPr lang="en-US" sz="2700" kern="1200" dirty="0" smtClean="0"/>
            <a:t>X→Y</a:t>
          </a:r>
          <a:r>
            <a:rPr lang="zh-CN" sz="2700" kern="1200" dirty="0" smtClean="0"/>
            <a:t>的蕴涵式</a:t>
          </a:r>
          <a:endParaRPr lang="zh-CN" altLang="en-US" sz="2700" kern="1200" dirty="0"/>
        </a:p>
      </dsp:txBody>
      <dsp:txXfrm>
        <a:off x="33155" y="61705"/>
        <a:ext cx="7351143" cy="612874"/>
      </dsp:txXfrm>
    </dsp:sp>
    <dsp:sp modelId="{F8BA6686-E9CE-4253-A2DC-54B0A9139B2B}">
      <dsp:nvSpPr>
        <dsp:cNvPr id="0" name=""/>
        <dsp:cNvSpPr/>
      </dsp:nvSpPr>
      <dsp:spPr>
        <a:xfrm>
          <a:off x="0" y="707735"/>
          <a:ext cx="7417453" cy="894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5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zh-CN" sz="2100" kern="1200" dirty="0" smtClean="0"/>
            <a:t>支持度</a:t>
          </a:r>
          <a:r>
            <a:rPr lang="zh-CN" altLang="en-US" sz="2100" kern="1200" dirty="0" smtClean="0"/>
            <a:t>：</a:t>
          </a:r>
          <a:r>
            <a:rPr lang="en-US" sz="2100" kern="1200" dirty="0" smtClean="0"/>
            <a:t>Support(X→Y)=P(X∪Y) </a:t>
          </a:r>
          <a:endParaRPr lang="zh-CN" altLang="en-US" sz="2100" kern="1200" dirty="0"/>
        </a:p>
        <a:p>
          <a:pPr marL="228600" lvl="1" indent="-228600" algn="l" defTabSz="933450">
            <a:lnSpc>
              <a:spcPct val="90000"/>
            </a:lnSpc>
            <a:spcBef>
              <a:spcPct val="0"/>
            </a:spcBef>
            <a:spcAft>
              <a:spcPct val="20000"/>
            </a:spcAft>
            <a:buChar char="••"/>
          </a:pPr>
          <a:r>
            <a:rPr lang="zh-CN" sz="2100" kern="1200" dirty="0" smtClean="0"/>
            <a:t>信任度</a:t>
          </a:r>
          <a:r>
            <a:rPr lang="zh-CN" altLang="en-US" sz="2100" kern="1200" dirty="0" smtClean="0"/>
            <a:t>：</a:t>
          </a:r>
          <a:r>
            <a:rPr lang="en-US" sz="2100" kern="1200" dirty="0" smtClean="0"/>
            <a:t>Confidence(X→Y)=P(X|Y)</a:t>
          </a:r>
          <a:endParaRPr lang="zh-CN" altLang="en-US" sz="2100" kern="1200" dirty="0"/>
        </a:p>
      </dsp:txBody>
      <dsp:txXfrm>
        <a:off x="0" y="707735"/>
        <a:ext cx="7417453" cy="894240"/>
      </dsp:txXfrm>
    </dsp:sp>
    <dsp:sp modelId="{7B5E859B-2B43-4009-9DE3-049BD91E3DC3}">
      <dsp:nvSpPr>
        <dsp:cNvPr id="0" name=""/>
        <dsp:cNvSpPr/>
      </dsp:nvSpPr>
      <dsp:spPr>
        <a:xfrm>
          <a:off x="0" y="1601975"/>
          <a:ext cx="7417453"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kern="1200" dirty="0" smtClean="0"/>
            <a:t>关联规则分析过程主要包含两个阶段：</a:t>
          </a:r>
          <a:endParaRPr lang="zh-CN" altLang="en-US" sz="2700" kern="1200" dirty="0"/>
        </a:p>
      </dsp:txBody>
      <dsp:txXfrm>
        <a:off x="33155" y="1635130"/>
        <a:ext cx="7351143" cy="612874"/>
      </dsp:txXfrm>
    </dsp:sp>
    <dsp:sp modelId="{5A1F210A-58CB-4EA2-9F27-8758966F549C}">
      <dsp:nvSpPr>
        <dsp:cNvPr id="0" name=""/>
        <dsp:cNvSpPr/>
      </dsp:nvSpPr>
      <dsp:spPr>
        <a:xfrm>
          <a:off x="0" y="2281160"/>
          <a:ext cx="7417453"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5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altLang="zh-CN" sz="2100" kern="1200" dirty="0" smtClean="0"/>
            <a:t>1.</a:t>
          </a:r>
          <a:r>
            <a:rPr lang="zh-CN" sz="2100" kern="1200" dirty="0" smtClean="0"/>
            <a:t>从资料集合中找出所有的</a:t>
          </a:r>
          <a:r>
            <a:rPr lang="zh-CN" sz="2100" kern="1200" dirty="0" smtClean="0">
              <a:solidFill>
                <a:srgbClr val="FF0000"/>
              </a:solidFill>
            </a:rPr>
            <a:t>高频项目组</a:t>
          </a:r>
          <a:r>
            <a:rPr lang="en-US" sz="2100" kern="1200" dirty="0" smtClean="0">
              <a:solidFill>
                <a:srgbClr val="FF0000"/>
              </a:solidFill>
            </a:rPr>
            <a:t>(Frequent Item Sets)</a:t>
          </a:r>
          <a:r>
            <a:rPr lang="zh-CN" sz="2100" kern="1200" dirty="0" smtClean="0">
              <a:solidFill>
                <a:srgbClr val="FF0000"/>
              </a:solidFill>
            </a:rPr>
            <a:t>，</a:t>
          </a:r>
          <a:endParaRPr lang="zh-CN" sz="2100" kern="1200" dirty="0">
            <a:solidFill>
              <a:srgbClr val="FF0000"/>
            </a:solidFill>
          </a:endParaRPr>
        </a:p>
        <a:p>
          <a:pPr marL="228600" lvl="1" indent="-228600" algn="l" defTabSz="933450">
            <a:lnSpc>
              <a:spcPct val="90000"/>
            </a:lnSpc>
            <a:spcBef>
              <a:spcPct val="0"/>
            </a:spcBef>
            <a:spcAft>
              <a:spcPct val="20000"/>
            </a:spcAft>
            <a:buChar char="••"/>
          </a:pPr>
          <a:r>
            <a:rPr lang="en-US" altLang="zh-CN" sz="2100" kern="1200" dirty="0" smtClean="0"/>
            <a:t>2.</a:t>
          </a:r>
          <a:r>
            <a:rPr lang="zh-CN" sz="2100" kern="1200" dirty="0" smtClean="0"/>
            <a:t>由这些高频项目组中</a:t>
          </a:r>
          <a:r>
            <a:rPr lang="zh-CN" sz="2100" kern="1200" dirty="0" smtClean="0">
              <a:solidFill>
                <a:srgbClr val="FF0000"/>
              </a:solidFill>
            </a:rPr>
            <a:t>产生关联规则</a:t>
          </a:r>
          <a:r>
            <a:rPr lang="en-US" sz="2100" kern="1200" dirty="0" smtClean="0">
              <a:solidFill>
                <a:srgbClr val="FF0000"/>
              </a:solidFill>
            </a:rPr>
            <a:t>(Association Rules</a:t>
          </a:r>
          <a:r>
            <a:rPr lang="en-US" sz="2100" kern="1200" dirty="0" smtClean="0"/>
            <a:t>)</a:t>
          </a:r>
          <a:r>
            <a:rPr lang="zh-CN" sz="2100" kern="1200" dirty="0" smtClean="0"/>
            <a:t>。</a:t>
          </a:r>
          <a:endParaRPr lang="zh-CN" sz="2100" kern="1200" dirty="0"/>
        </a:p>
      </dsp:txBody>
      <dsp:txXfrm>
        <a:off x="0" y="2281160"/>
        <a:ext cx="7417453" cy="1089854"/>
      </dsp:txXfrm>
    </dsp:sp>
    <dsp:sp modelId="{FCDFC01E-438D-439F-83C0-7F1423C7FE45}">
      <dsp:nvSpPr>
        <dsp:cNvPr id="0" name=""/>
        <dsp:cNvSpPr/>
      </dsp:nvSpPr>
      <dsp:spPr>
        <a:xfrm>
          <a:off x="0" y="3371015"/>
          <a:ext cx="7417453"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zh-CN" altLang="en-US" sz="2700" kern="1200" dirty="0" smtClean="0"/>
            <a:t>关联规则分析算法</a:t>
          </a:r>
          <a:endParaRPr lang="zh-CN" altLang="en-US" sz="2700" kern="1200" dirty="0"/>
        </a:p>
      </dsp:txBody>
      <dsp:txXfrm>
        <a:off x="33155" y="3404170"/>
        <a:ext cx="7351143" cy="612874"/>
      </dsp:txXfrm>
    </dsp:sp>
    <dsp:sp modelId="{547DCCB6-903C-42A2-9569-F1D436571DE1}">
      <dsp:nvSpPr>
        <dsp:cNvPr id="0" name=""/>
        <dsp:cNvSpPr/>
      </dsp:nvSpPr>
      <dsp:spPr>
        <a:xfrm>
          <a:off x="0" y="4050200"/>
          <a:ext cx="7417453"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5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smtClean="0"/>
            <a:t>Apriori</a:t>
          </a:r>
          <a:r>
            <a:rPr lang="zh-CN" sz="2100" kern="1200" dirty="0" smtClean="0"/>
            <a:t>算法</a:t>
          </a:r>
          <a:endParaRPr lang="zh-CN" altLang="en-US" sz="2100" kern="1200" dirty="0"/>
        </a:p>
        <a:p>
          <a:pPr marL="228600" lvl="1" indent="-228600" algn="l" defTabSz="933450">
            <a:lnSpc>
              <a:spcPct val="90000"/>
            </a:lnSpc>
            <a:spcBef>
              <a:spcPct val="0"/>
            </a:spcBef>
            <a:spcAft>
              <a:spcPct val="20000"/>
            </a:spcAft>
            <a:buChar char="••"/>
          </a:pPr>
          <a:r>
            <a:rPr lang="en-US" sz="2100" kern="1200" dirty="0" smtClean="0"/>
            <a:t>FP-</a:t>
          </a:r>
          <a:r>
            <a:rPr lang="zh-CN" sz="2100" kern="1200" dirty="0" smtClean="0"/>
            <a:t>树频集算法</a:t>
          </a:r>
          <a:endParaRPr lang="zh-CN" altLang="en-US" sz="2100" kern="1200" dirty="0"/>
        </a:p>
        <a:p>
          <a:pPr marL="228600" lvl="1" indent="-228600" algn="l" defTabSz="933450">
            <a:lnSpc>
              <a:spcPct val="90000"/>
            </a:lnSpc>
            <a:spcBef>
              <a:spcPct val="0"/>
            </a:spcBef>
            <a:spcAft>
              <a:spcPct val="20000"/>
            </a:spcAft>
            <a:buChar char="••"/>
          </a:pPr>
          <a:r>
            <a:rPr lang="en-US" sz="2100" kern="1200" dirty="0" err="1" smtClean="0"/>
            <a:t>EClat</a:t>
          </a:r>
          <a:r>
            <a:rPr lang="zh-CN" sz="2100" kern="1200" dirty="0" smtClean="0"/>
            <a:t>算法</a:t>
          </a:r>
          <a:endParaRPr lang="zh-CN" altLang="en-US" sz="2100" kern="1200" dirty="0"/>
        </a:p>
      </dsp:txBody>
      <dsp:txXfrm>
        <a:off x="0" y="4050200"/>
        <a:ext cx="7417453" cy="11457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03B9B-E3F0-404A-B354-4C9FA6734338}">
      <dsp:nvSpPr>
        <dsp:cNvPr id="0" name=""/>
        <dsp:cNvSpPr/>
      </dsp:nvSpPr>
      <dsp:spPr>
        <a:xfrm>
          <a:off x="0" y="318249"/>
          <a:ext cx="6795368" cy="779805"/>
        </a:xfrm>
        <a:prstGeom prst="roundRect">
          <a:avLst/>
        </a:prstGeom>
        <a:solidFill>
          <a:schemeClr val="dk2">
            <a:hueOff val="0"/>
            <a:satOff val="0"/>
            <a:lumOff val="0"/>
            <a:alphaOff val="0"/>
          </a:schemeClr>
        </a:solidFill>
        <a:ln w="48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dirty="0" smtClean="0"/>
            <a:t>在加权平均法中，权重计算是关键</a:t>
          </a:r>
          <a:endParaRPr lang="zh-CN" sz="3100" kern="1200" dirty="0"/>
        </a:p>
      </dsp:txBody>
      <dsp:txXfrm>
        <a:off x="38067" y="356316"/>
        <a:ext cx="6719234" cy="703671"/>
      </dsp:txXfrm>
    </dsp:sp>
    <dsp:sp modelId="{34A2626A-D2B3-4421-9194-DC675B88D2E4}">
      <dsp:nvSpPr>
        <dsp:cNvPr id="0" name=""/>
        <dsp:cNvSpPr/>
      </dsp:nvSpPr>
      <dsp:spPr>
        <a:xfrm>
          <a:off x="0" y="1098054"/>
          <a:ext cx="6795368" cy="128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kern="1200" smtClean="0"/>
            <a:t>较高精确（或可靠）的数据赋予较高的权重</a:t>
          </a:r>
          <a:endParaRPr lang="zh-CN" sz="2400" kern="1200"/>
        </a:p>
        <a:p>
          <a:pPr marL="228600" lvl="1" indent="-228600" algn="l" defTabSz="1066800" rtl="0">
            <a:lnSpc>
              <a:spcPct val="90000"/>
            </a:lnSpc>
            <a:spcBef>
              <a:spcPct val="0"/>
            </a:spcBef>
            <a:spcAft>
              <a:spcPct val="20000"/>
            </a:spcAft>
            <a:buChar char="••"/>
          </a:pPr>
          <a:r>
            <a:rPr lang="zh-CN" sz="2400" kern="1200" dirty="0" smtClean="0"/>
            <a:t>较低精确（或可靠）的数据赋予较低的权重</a:t>
          </a:r>
          <a:endParaRPr lang="zh-CN" sz="2400" kern="1200" dirty="0"/>
        </a:p>
        <a:p>
          <a:pPr marL="228600" lvl="1" indent="-228600" algn="l" defTabSz="1066800" rtl="0">
            <a:lnSpc>
              <a:spcPct val="90000"/>
            </a:lnSpc>
            <a:spcBef>
              <a:spcPct val="0"/>
            </a:spcBef>
            <a:spcAft>
              <a:spcPct val="20000"/>
            </a:spcAft>
            <a:buChar char="••"/>
          </a:pPr>
          <a:endParaRPr lang="zh-CN" sz="2400" kern="1200" dirty="0"/>
        </a:p>
      </dsp:txBody>
      <dsp:txXfrm>
        <a:off x="0" y="1098054"/>
        <a:ext cx="6795368" cy="1283400"/>
      </dsp:txXfrm>
    </dsp:sp>
    <dsp:sp modelId="{DAEE45A5-C602-4717-808B-AED75B57A088}">
      <dsp:nvSpPr>
        <dsp:cNvPr id="0" name=""/>
        <dsp:cNvSpPr/>
      </dsp:nvSpPr>
      <dsp:spPr>
        <a:xfrm>
          <a:off x="0" y="2381454"/>
          <a:ext cx="6795368" cy="779805"/>
        </a:xfrm>
        <a:prstGeom prst="roundRect">
          <a:avLst/>
        </a:prstGeom>
        <a:solidFill>
          <a:schemeClr val="dk2">
            <a:hueOff val="0"/>
            <a:satOff val="0"/>
            <a:lumOff val="0"/>
            <a:alphaOff val="0"/>
          </a:schemeClr>
        </a:solidFill>
        <a:ln w="48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rtl="0">
            <a:lnSpc>
              <a:spcPct val="90000"/>
            </a:lnSpc>
            <a:spcBef>
              <a:spcPct val="0"/>
            </a:spcBef>
            <a:spcAft>
              <a:spcPct val="35000"/>
            </a:spcAft>
          </a:pPr>
          <a:r>
            <a:rPr lang="zh-CN" sz="3100" kern="1200" smtClean="0"/>
            <a:t>元分析中常用的权重计算方法有两种</a:t>
          </a:r>
          <a:endParaRPr lang="zh-CN" sz="3100" kern="1200"/>
        </a:p>
      </dsp:txBody>
      <dsp:txXfrm>
        <a:off x="38067" y="2419521"/>
        <a:ext cx="6719234" cy="703671"/>
      </dsp:txXfrm>
    </dsp:sp>
    <dsp:sp modelId="{428281A6-D1FF-4272-B091-A1522445085D}">
      <dsp:nvSpPr>
        <dsp:cNvPr id="0" name=""/>
        <dsp:cNvSpPr/>
      </dsp:nvSpPr>
      <dsp:spPr>
        <a:xfrm>
          <a:off x="0" y="3161259"/>
          <a:ext cx="6795368" cy="128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zh-CN" sz="2400" kern="1200" smtClean="0"/>
            <a:t>样本大小加权方法</a:t>
          </a:r>
          <a:endParaRPr lang="zh-CN" sz="2400" kern="1200"/>
        </a:p>
        <a:p>
          <a:pPr marL="228600" lvl="1" indent="-228600" algn="l" defTabSz="1066800" rtl="0">
            <a:lnSpc>
              <a:spcPct val="90000"/>
            </a:lnSpc>
            <a:spcBef>
              <a:spcPct val="0"/>
            </a:spcBef>
            <a:spcAft>
              <a:spcPct val="20000"/>
            </a:spcAft>
            <a:buChar char="••"/>
          </a:pPr>
          <a:r>
            <a:rPr lang="zh-CN" sz="2400" kern="1200" dirty="0" smtClean="0"/>
            <a:t>逆方差（</a:t>
          </a:r>
          <a:r>
            <a:rPr lang="en-US" sz="2400" kern="1200" dirty="0" smtClean="0"/>
            <a:t>Inverse-Variance</a:t>
          </a:r>
          <a:r>
            <a:rPr lang="zh-CN" sz="2400" kern="1200" dirty="0" smtClean="0"/>
            <a:t>）加权方法</a:t>
          </a:r>
          <a:endParaRPr lang="zh-CN" sz="2400" kern="1200" dirty="0"/>
        </a:p>
        <a:p>
          <a:pPr marL="228600" lvl="1" indent="-228600" algn="l" defTabSz="1066800" rtl="0">
            <a:lnSpc>
              <a:spcPct val="90000"/>
            </a:lnSpc>
            <a:spcBef>
              <a:spcPct val="0"/>
            </a:spcBef>
            <a:spcAft>
              <a:spcPct val="20000"/>
            </a:spcAft>
            <a:buChar char="••"/>
          </a:pPr>
          <a:endParaRPr lang="zh-CN" sz="2400" kern="1200" dirty="0"/>
        </a:p>
      </dsp:txBody>
      <dsp:txXfrm>
        <a:off x="0" y="3161259"/>
        <a:ext cx="6795368" cy="12834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D976A-B411-4856-BA6E-D26C0B12A276}">
      <dsp:nvSpPr>
        <dsp:cNvPr id="0" name=""/>
        <dsp:cNvSpPr/>
      </dsp:nvSpPr>
      <dsp:spPr>
        <a:xfrm>
          <a:off x="0" y="21317"/>
          <a:ext cx="6795368"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smtClean="0"/>
            <a:t>基本思想</a:t>
          </a:r>
          <a:endParaRPr lang="zh-CN" altLang="en-US" sz="2700" kern="1200"/>
        </a:p>
      </dsp:txBody>
      <dsp:txXfrm>
        <a:off x="33155" y="54472"/>
        <a:ext cx="6729058" cy="612874"/>
      </dsp:txXfrm>
    </dsp:sp>
    <dsp:sp modelId="{9EAD22DD-CDCC-433B-80AF-CBC9D58B79BA}">
      <dsp:nvSpPr>
        <dsp:cNvPr id="0" name=""/>
        <dsp:cNvSpPr/>
      </dsp:nvSpPr>
      <dsp:spPr>
        <a:xfrm>
          <a:off x="0" y="700502"/>
          <a:ext cx="6795368" cy="698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smtClean="0"/>
            <a:t>从多个“备选方案”中挑选或推导出一个“最优方案”的方法</a:t>
          </a:r>
          <a:endParaRPr lang="zh-CN" altLang="en-US" sz="2100" kern="1200"/>
        </a:p>
      </dsp:txBody>
      <dsp:txXfrm>
        <a:off x="0" y="700502"/>
        <a:ext cx="6795368" cy="698625"/>
      </dsp:txXfrm>
    </dsp:sp>
    <dsp:sp modelId="{EEE2F36B-4B60-43E8-A6F9-4BE8D2760D8D}">
      <dsp:nvSpPr>
        <dsp:cNvPr id="0" name=""/>
        <dsp:cNvSpPr/>
      </dsp:nvSpPr>
      <dsp:spPr>
        <a:xfrm>
          <a:off x="0" y="1399127"/>
          <a:ext cx="6795368"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dirty="0" smtClean="0"/>
            <a:t>主要理论基础</a:t>
          </a:r>
          <a:endParaRPr lang="zh-CN" altLang="en-US" sz="2700" b="1" kern="1200" dirty="0"/>
        </a:p>
      </dsp:txBody>
      <dsp:txXfrm>
        <a:off x="33155" y="1432282"/>
        <a:ext cx="6729058" cy="612874"/>
      </dsp:txXfrm>
    </dsp:sp>
    <dsp:sp modelId="{A07384E7-A482-41B0-BC63-9EB861137E6E}">
      <dsp:nvSpPr>
        <dsp:cNvPr id="0" name=""/>
        <dsp:cNvSpPr/>
      </dsp:nvSpPr>
      <dsp:spPr>
        <a:xfrm>
          <a:off x="0" y="2078312"/>
          <a:ext cx="679536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smtClean="0"/>
            <a:t>运筹学</a:t>
          </a:r>
          <a:endParaRPr lang="zh-CN" altLang="en-US" sz="2100" kern="1200"/>
        </a:p>
      </dsp:txBody>
      <dsp:txXfrm>
        <a:off x="0" y="2078312"/>
        <a:ext cx="6795368" cy="447120"/>
      </dsp:txXfrm>
    </dsp:sp>
    <dsp:sp modelId="{A509C92B-EBA2-4584-A761-5C14ABB7864E}">
      <dsp:nvSpPr>
        <dsp:cNvPr id="0" name=""/>
        <dsp:cNvSpPr/>
      </dsp:nvSpPr>
      <dsp:spPr>
        <a:xfrm>
          <a:off x="0" y="2525432"/>
          <a:ext cx="6795368" cy="679184"/>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dirty="0" smtClean="0"/>
            <a:t>主要类型</a:t>
          </a:r>
          <a:endParaRPr lang="zh-CN" altLang="en-US" sz="2700" b="1" kern="1200" dirty="0"/>
        </a:p>
      </dsp:txBody>
      <dsp:txXfrm>
        <a:off x="33155" y="2558587"/>
        <a:ext cx="6729058" cy="612874"/>
      </dsp:txXfrm>
    </dsp:sp>
    <dsp:sp modelId="{54D5A905-11BA-45FD-9CD0-C483756B2724}">
      <dsp:nvSpPr>
        <dsp:cNvPr id="0" name=""/>
        <dsp:cNvSpPr/>
      </dsp:nvSpPr>
      <dsp:spPr>
        <a:xfrm>
          <a:off x="0" y="3204617"/>
          <a:ext cx="6795368"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smtClean="0"/>
            <a:t>线性规划</a:t>
          </a:r>
          <a:endParaRPr lang="zh-CN" altLang="en-US" sz="2100" kern="1200"/>
        </a:p>
        <a:p>
          <a:pPr marL="228600" lvl="1" indent="-228600" algn="l" defTabSz="933450" rtl="0">
            <a:lnSpc>
              <a:spcPct val="90000"/>
            </a:lnSpc>
            <a:spcBef>
              <a:spcPct val="0"/>
            </a:spcBef>
            <a:spcAft>
              <a:spcPct val="20000"/>
            </a:spcAft>
            <a:buChar char="••"/>
          </a:pPr>
          <a:r>
            <a:rPr lang="zh-CN" altLang="en-US" sz="2100" kern="1200" smtClean="0"/>
            <a:t>整数规划</a:t>
          </a:r>
          <a:endParaRPr lang="zh-CN" altLang="en-US" sz="2100" kern="1200"/>
        </a:p>
        <a:p>
          <a:pPr marL="228600" lvl="1" indent="-228600" algn="l" defTabSz="933450" rtl="0">
            <a:lnSpc>
              <a:spcPct val="90000"/>
            </a:lnSpc>
            <a:spcBef>
              <a:spcPct val="0"/>
            </a:spcBef>
            <a:spcAft>
              <a:spcPct val="20000"/>
            </a:spcAft>
            <a:buChar char="••"/>
          </a:pPr>
          <a:r>
            <a:rPr lang="zh-CN" altLang="en-US" sz="2100" kern="1200" smtClean="0"/>
            <a:t>多目标规划</a:t>
          </a:r>
          <a:endParaRPr lang="zh-CN" altLang="en-US" sz="2100" kern="1200"/>
        </a:p>
        <a:p>
          <a:pPr marL="228600" lvl="1" indent="-228600" algn="l" defTabSz="933450" rtl="0">
            <a:lnSpc>
              <a:spcPct val="90000"/>
            </a:lnSpc>
            <a:spcBef>
              <a:spcPct val="0"/>
            </a:spcBef>
            <a:spcAft>
              <a:spcPct val="20000"/>
            </a:spcAft>
            <a:buChar char="••"/>
          </a:pPr>
          <a:r>
            <a:rPr lang="zh-CN" altLang="en-US" sz="2100" kern="1200" smtClean="0"/>
            <a:t>动态规划</a:t>
          </a:r>
          <a:endParaRPr lang="zh-CN" altLang="en-US" sz="2100" kern="1200"/>
        </a:p>
      </dsp:txBody>
      <dsp:txXfrm>
        <a:off x="0" y="3204617"/>
        <a:ext cx="6795368" cy="15369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C2AD2-3D63-438F-BD44-26C5BB15D53F}">
      <dsp:nvSpPr>
        <dsp:cNvPr id="0" name=""/>
        <dsp:cNvSpPr/>
      </dsp:nvSpPr>
      <dsp:spPr>
        <a:xfrm>
          <a:off x="3660217" y="4294255"/>
          <a:ext cx="686244" cy="273257"/>
        </a:xfrm>
        <a:custGeom>
          <a:avLst/>
          <a:gdLst/>
          <a:ahLst/>
          <a:cxnLst/>
          <a:rect l="0" t="0" r="0" b="0"/>
          <a:pathLst>
            <a:path>
              <a:moveTo>
                <a:pt x="0" y="0"/>
              </a:moveTo>
              <a:lnTo>
                <a:pt x="559147" y="0"/>
              </a:lnTo>
              <a:lnTo>
                <a:pt x="559147" y="273257"/>
              </a:lnTo>
              <a:lnTo>
                <a:pt x="686244" y="273257"/>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534F1F-A1A5-4B1B-9A78-90720B0F7D09}">
      <dsp:nvSpPr>
        <dsp:cNvPr id="0" name=""/>
        <dsp:cNvSpPr/>
      </dsp:nvSpPr>
      <dsp:spPr>
        <a:xfrm>
          <a:off x="3660217" y="4020998"/>
          <a:ext cx="686244" cy="273257"/>
        </a:xfrm>
        <a:custGeom>
          <a:avLst/>
          <a:gdLst/>
          <a:ahLst/>
          <a:cxnLst/>
          <a:rect l="0" t="0" r="0" b="0"/>
          <a:pathLst>
            <a:path>
              <a:moveTo>
                <a:pt x="0" y="273257"/>
              </a:moveTo>
              <a:lnTo>
                <a:pt x="559147" y="273257"/>
              </a:lnTo>
              <a:lnTo>
                <a:pt x="559147" y="0"/>
              </a:lnTo>
              <a:lnTo>
                <a:pt x="686244"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8A84A0-38AC-4B72-9353-516FF2B66422}">
      <dsp:nvSpPr>
        <dsp:cNvPr id="0" name=""/>
        <dsp:cNvSpPr/>
      </dsp:nvSpPr>
      <dsp:spPr>
        <a:xfrm>
          <a:off x="2135060" y="3064598"/>
          <a:ext cx="254192" cy="1229657"/>
        </a:xfrm>
        <a:custGeom>
          <a:avLst/>
          <a:gdLst/>
          <a:ahLst/>
          <a:cxnLst/>
          <a:rect l="0" t="0" r="0" b="0"/>
          <a:pathLst>
            <a:path>
              <a:moveTo>
                <a:pt x="0" y="0"/>
              </a:moveTo>
              <a:lnTo>
                <a:pt x="127096" y="0"/>
              </a:lnTo>
              <a:lnTo>
                <a:pt x="127096" y="1229657"/>
              </a:lnTo>
              <a:lnTo>
                <a:pt x="254192" y="1229657"/>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E0C78C-239B-495C-91D8-22E0B233E80B}">
      <dsp:nvSpPr>
        <dsp:cNvPr id="0" name=""/>
        <dsp:cNvSpPr/>
      </dsp:nvSpPr>
      <dsp:spPr>
        <a:xfrm>
          <a:off x="3660217" y="1834940"/>
          <a:ext cx="398205" cy="1639543"/>
        </a:xfrm>
        <a:custGeom>
          <a:avLst/>
          <a:gdLst/>
          <a:ahLst/>
          <a:cxnLst/>
          <a:rect l="0" t="0" r="0" b="0"/>
          <a:pathLst>
            <a:path>
              <a:moveTo>
                <a:pt x="0" y="0"/>
              </a:moveTo>
              <a:lnTo>
                <a:pt x="271109" y="0"/>
              </a:lnTo>
              <a:lnTo>
                <a:pt x="271109" y="1639543"/>
              </a:lnTo>
              <a:lnTo>
                <a:pt x="398205" y="163954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E3A63E-317F-42AE-95AF-729E8080F2A9}">
      <dsp:nvSpPr>
        <dsp:cNvPr id="0" name=""/>
        <dsp:cNvSpPr/>
      </dsp:nvSpPr>
      <dsp:spPr>
        <a:xfrm>
          <a:off x="3660217" y="1834940"/>
          <a:ext cx="398205" cy="1093029"/>
        </a:xfrm>
        <a:custGeom>
          <a:avLst/>
          <a:gdLst/>
          <a:ahLst/>
          <a:cxnLst/>
          <a:rect l="0" t="0" r="0" b="0"/>
          <a:pathLst>
            <a:path>
              <a:moveTo>
                <a:pt x="0" y="0"/>
              </a:moveTo>
              <a:lnTo>
                <a:pt x="271109" y="0"/>
              </a:lnTo>
              <a:lnTo>
                <a:pt x="271109" y="1093029"/>
              </a:lnTo>
              <a:lnTo>
                <a:pt x="398205" y="1093029"/>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D29E16-3BA4-444A-8EAD-503701DA1FA1}">
      <dsp:nvSpPr>
        <dsp:cNvPr id="0" name=""/>
        <dsp:cNvSpPr/>
      </dsp:nvSpPr>
      <dsp:spPr>
        <a:xfrm>
          <a:off x="3660217" y="1834940"/>
          <a:ext cx="398205" cy="546514"/>
        </a:xfrm>
        <a:custGeom>
          <a:avLst/>
          <a:gdLst/>
          <a:ahLst/>
          <a:cxnLst/>
          <a:rect l="0" t="0" r="0" b="0"/>
          <a:pathLst>
            <a:path>
              <a:moveTo>
                <a:pt x="0" y="0"/>
              </a:moveTo>
              <a:lnTo>
                <a:pt x="271109" y="0"/>
              </a:lnTo>
              <a:lnTo>
                <a:pt x="271109" y="546514"/>
              </a:lnTo>
              <a:lnTo>
                <a:pt x="398205" y="546514"/>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F7E31C-A0DD-48D4-98D0-8593C679F0AF}">
      <dsp:nvSpPr>
        <dsp:cNvPr id="0" name=""/>
        <dsp:cNvSpPr/>
      </dsp:nvSpPr>
      <dsp:spPr>
        <a:xfrm>
          <a:off x="3660217" y="1789220"/>
          <a:ext cx="398205" cy="91440"/>
        </a:xfrm>
        <a:custGeom>
          <a:avLst/>
          <a:gdLst/>
          <a:ahLst/>
          <a:cxnLst/>
          <a:rect l="0" t="0" r="0" b="0"/>
          <a:pathLst>
            <a:path>
              <a:moveTo>
                <a:pt x="0" y="45720"/>
              </a:moveTo>
              <a:lnTo>
                <a:pt x="398205"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457EB9-B8BF-40F9-A87D-9660B324CF6B}">
      <dsp:nvSpPr>
        <dsp:cNvPr id="0" name=""/>
        <dsp:cNvSpPr/>
      </dsp:nvSpPr>
      <dsp:spPr>
        <a:xfrm>
          <a:off x="3660217" y="1288425"/>
          <a:ext cx="398205" cy="546514"/>
        </a:xfrm>
        <a:custGeom>
          <a:avLst/>
          <a:gdLst/>
          <a:ahLst/>
          <a:cxnLst/>
          <a:rect l="0" t="0" r="0" b="0"/>
          <a:pathLst>
            <a:path>
              <a:moveTo>
                <a:pt x="0" y="546514"/>
              </a:moveTo>
              <a:lnTo>
                <a:pt x="271109" y="546514"/>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1A92F8-2ABC-4C98-A538-9C00A009C7D6}">
      <dsp:nvSpPr>
        <dsp:cNvPr id="0" name=""/>
        <dsp:cNvSpPr/>
      </dsp:nvSpPr>
      <dsp:spPr>
        <a:xfrm>
          <a:off x="3660217" y="741911"/>
          <a:ext cx="398205" cy="1093029"/>
        </a:xfrm>
        <a:custGeom>
          <a:avLst/>
          <a:gdLst/>
          <a:ahLst/>
          <a:cxnLst/>
          <a:rect l="0" t="0" r="0" b="0"/>
          <a:pathLst>
            <a:path>
              <a:moveTo>
                <a:pt x="0" y="1093029"/>
              </a:moveTo>
              <a:lnTo>
                <a:pt x="271109" y="1093029"/>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C15F319-0954-4D07-8984-6CD4DBA8D503}">
      <dsp:nvSpPr>
        <dsp:cNvPr id="0" name=""/>
        <dsp:cNvSpPr/>
      </dsp:nvSpPr>
      <dsp:spPr>
        <a:xfrm>
          <a:off x="3660217" y="195396"/>
          <a:ext cx="398205" cy="1639543"/>
        </a:xfrm>
        <a:custGeom>
          <a:avLst/>
          <a:gdLst/>
          <a:ahLst/>
          <a:cxnLst/>
          <a:rect l="0" t="0" r="0" b="0"/>
          <a:pathLst>
            <a:path>
              <a:moveTo>
                <a:pt x="0" y="1639543"/>
              </a:moveTo>
              <a:lnTo>
                <a:pt x="271109" y="1639543"/>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F62473-8415-4D94-8C96-79E867FC50DE}">
      <dsp:nvSpPr>
        <dsp:cNvPr id="0" name=""/>
        <dsp:cNvSpPr/>
      </dsp:nvSpPr>
      <dsp:spPr>
        <a:xfrm>
          <a:off x="2135060" y="1834940"/>
          <a:ext cx="254192" cy="1229657"/>
        </a:xfrm>
        <a:custGeom>
          <a:avLst/>
          <a:gdLst/>
          <a:ahLst/>
          <a:cxnLst/>
          <a:rect l="0" t="0" r="0" b="0"/>
          <a:pathLst>
            <a:path>
              <a:moveTo>
                <a:pt x="0" y="1229657"/>
              </a:moveTo>
              <a:lnTo>
                <a:pt x="127096" y="1229657"/>
              </a:lnTo>
              <a:lnTo>
                <a:pt x="127096" y="0"/>
              </a:lnTo>
              <a:lnTo>
                <a:pt x="254192"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AE9B20-6B88-4B93-A286-0C9BD90840A3}">
      <dsp:nvSpPr>
        <dsp:cNvPr id="0" name=""/>
        <dsp:cNvSpPr/>
      </dsp:nvSpPr>
      <dsp:spPr>
        <a:xfrm>
          <a:off x="864096" y="2870776"/>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smtClean="0"/>
            <a:t>统计方法</a:t>
          </a:r>
          <a:endParaRPr lang="zh-CN" altLang="en-US" sz="1300" kern="1200"/>
        </a:p>
      </dsp:txBody>
      <dsp:txXfrm>
        <a:off x="864096" y="2870776"/>
        <a:ext cx="1270964" cy="387644"/>
      </dsp:txXfrm>
    </dsp:sp>
    <dsp:sp modelId="{60CD9537-6263-4CF4-BA35-26709D25FF42}">
      <dsp:nvSpPr>
        <dsp:cNvPr id="0" name=""/>
        <dsp:cNvSpPr/>
      </dsp:nvSpPr>
      <dsp:spPr>
        <a:xfrm>
          <a:off x="2389253" y="1641118"/>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基本分析法</a:t>
          </a:r>
          <a:endParaRPr lang="zh-CN" altLang="en-US" sz="1300" kern="1200" dirty="0"/>
        </a:p>
      </dsp:txBody>
      <dsp:txXfrm>
        <a:off x="2389253" y="1641118"/>
        <a:ext cx="1270964" cy="387644"/>
      </dsp:txXfrm>
    </dsp:sp>
    <dsp:sp modelId="{79EF000E-6637-493F-9E29-8E76AC957DCA}">
      <dsp:nvSpPr>
        <dsp:cNvPr id="0" name=""/>
        <dsp:cNvSpPr/>
      </dsp:nvSpPr>
      <dsp:spPr>
        <a:xfrm>
          <a:off x="4058423" y="1574"/>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相关分析</a:t>
          </a:r>
          <a:endParaRPr lang="zh-CN" altLang="en-US" sz="1300" kern="1200" dirty="0"/>
        </a:p>
      </dsp:txBody>
      <dsp:txXfrm>
        <a:off x="4058423" y="1574"/>
        <a:ext cx="1728828" cy="387644"/>
      </dsp:txXfrm>
    </dsp:sp>
    <dsp:sp modelId="{EE91A25B-9FD3-4B1C-987F-61F757A53F05}">
      <dsp:nvSpPr>
        <dsp:cNvPr id="0" name=""/>
        <dsp:cNvSpPr/>
      </dsp:nvSpPr>
      <dsp:spPr>
        <a:xfrm>
          <a:off x="4058423" y="548089"/>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回归分析</a:t>
          </a:r>
          <a:endParaRPr lang="zh-CN" altLang="en-US" sz="1300" kern="1200" dirty="0"/>
        </a:p>
      </dsp:txBody>
      <dsp:txXfrm>
        <a:off x="4058423" y="548089"/>
        <a:ext cx="1728828" cy="387644"/>
      </dsp:txXfrm>
    </dsp:sp>
    <dsp:sp modelId="{1BF91F4E-5465-4C6F-8960-7C54BF53A8EF}">
      <dsp:nvSpPr>
        <dsp:cNvPr id="0" name=""/>
        <dsp:cNvSpPr/>
      </dsp:nvSpPr>
      <dsp:spPr>
        <a:xfrm>
          <a:off x="4058423" y="1094603"/>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方差分析</a:t>
          </a:r>
          <a:endParaRPr lang="zh-CN" altLang="en-US" sz="1300" kern="1200" dirty="0"/>
        </a:p>
      </dsp:txBody>
      <dsp:txXfrm>
        <a:off x="4058423" y="1094603"/>
        <a:ext cx="1728828" cy="387644"/>
      </dsp:txXfrm>
    </dsp:sp>
    <dsp:sp modelId="{9A43335D-C7AC-4D19-9999-37EAE7B32B24}">
      <dsp:nvSpPr>
        <dsp:cNvPr id="0" name=""/>
        <dsp:cNvSpPr/>
      </dsp:nvSpPr>
      <dsp:spPr>
        <a:xfrm>
          <a:off x="4058423" y="1641118"/>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分类分析</a:t>
          </a:r>
          <a:endParaRPr lang="zh-CN" altLang="en-US" sz="1300" kern="1200" dirty="0"/>
        </a:p>
      </dsp:txBody>
      <dsp:txXfrm>
        <a:off x="4058423" y="1641118"/>
        <a:ext cx="1728828" cy="387644"/>
      </dsp:txXfrm>
    </dsp:sp>
    <dsp:sp modelId="{BC94FF34-F9E8-48DE-B6D9-265804B947A9}">
      <dsp:nvSpPr>
        <dsp:cNvPr id="0" name=""/>
        <dsp:cNvSpPr/>
      </dsp:nvSpPr>
      <dsp:spPr>
        <a:xfrm>
          <a:off x="4058423" y="2187632"/>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smtClean="0"/>
            <a:t>聚类分析</a:t>
          </a:r>
          <a:endParaRPr lang="zh-CN" altLang="en-US" sz="1300" kern="1200"/>
        </a:p>
      </dsp:txBody>
      <dsp:txXfrm>
        <a:off x="4058423" y="2187632"/>
        <a:ext cx="1728828" cy="387644"/>
      </dsp:txXfrm>
    </dsp:sp>
    <dsp:sp modelId="{6078B4E1-DEDB-41BF-A51F-08BFD4EF17F5}">
      <dsp:nvSpPr>
        <dsp:cNvPr id="0" name=""/>
        <dsp:cNvSpPr/>
      </dsp:nvSpPr>
      <dsp:spPr>
        <a:xfrm>
          <a:off x="4058423" y="2734147"/>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时间序列分析</a:t>
          </a:r>
          <a:endParaRPr lang="zh-CN" altLang="en-US" sz="1300" kern="1200" dirty="0"/>
        </a:p>
      </dsp:txBody>
      <dsp:txXfrm>
        <a:off x="4058423" y="2734147"/>
        <a:ext cx="1728828" cy="387644"/>
      </dsp:txXfrm>
    </dsp:sp>
    <dsp:sp modelId="{8686E085-C261-4667-822B-809F20C5BD31}">
      <dsp:nvSpPr>
        <dsp:cNvPr id="0" name=""/>
        <dsp:cNvSpPr/>
      </dsp:nvSpPr>
      <dsp:spPr>
        <a:xfrm>
          <a:off x="4058423" y="3280662"/>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其他（如关联规则分析</a:t>
          </a:r>
          <a:endParaRPr lang="zh-CN" altLang="en-US" sz="1300" kern="1200" dirty="0"/>
        </a:p>
      </dsp:txBody>
      <dsp:txXfrm>
        <a:off x="4058423" y="3280662"/>
        <a:ext cx="1728828" cy="387644"/>
      </dsp:txXfrm>
    </dsp:sp>
    <dsp:sp modelId="{B06797EF-8056-4587-8E10-5337A49B075A}">
      <dsp:nvSpPr>
        <dsp:cNvPr id="0" name=""/>
        <dsp:cNvSpPr/>
      </dsp:nvSpPr>
      <dsp:spPr>
        <a:xfrm>
          <a:off x="2389253" y="4100433"/>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元分析法</a:t>
          </a:r>
          <a:endParaRPr lang="zh-CN" altLang="en-US" sz="1300" kern="1200" dirty="0"/>
        </a:p>
      </dsp:txBody>
      <dsp:txXfrm>
        <a:off x="2389253" y="4100433"/>
        <a:ext cx="1270964" cy="387644"/>
      </dsp:txXfrm>
    </dsp:sp>
    <dsp:sp modelId="{2D8F7B11-749B-42AF-8E75-22D251F3DAF1}">
      <dsp:nvSpPr>
        <dsp:cNvPr id="0" name=""/>
        <dsp:cNvSpPr/>
      </dsp:nvSpPr>
      <dsp:spPr>
        <a:xfrm>
          <a:off x="4346461" y="3827176"/>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加权平均法</a:t>
          </a:r>
          <a:endParaRPr lang="zh-CN" altLang="en-US" sz="1300" kern="1200" dirty="0"/>
        </a:p>
      </dsp:txBody>
      <dsp:txXfrm>
        <a:off x="4346461" y="3827176"/>
        <a:ext cx="1728828" cy="387644"/>
      </dsp:txXfrm>
    </dsp:sp>
    <dsp:sp modelId="{C291D151-07CD-40CE-AE61-095674BC4FE0}">
      <dsp:nvSpPr>
        <dsp:cNvPr id="0" name=""/>
        <dsp:cNvSpPr/>
      </dsp:nvSpPr>
      <dsp:spPr>
        <a:xfrm>
          <a:off x="4346461" y="4373691"/>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优化方法</a:t>
          </a:r>
          <a:endParaRPr lang="zh-CN" altLang="en-US" sz="1300" kern="1200" dirty="0"/>
        </a:p>
      </dsp:txBody>
      <dsp:txXfrm>
        <a:off x="4346461" y="4373691"/>
        <a:ext cx="1728828" cy="3876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数据科学理论与实践</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dirty="0" smtClean="0">
              <a:solidFill>
                <a:sysClr val="window" lastClr="FFFFFF"/>
              </a:solidFill>
              <a:latin typeface="Arial"/>
              <a:ea typeface="宋体"/>
              <a:cs typeface="+mn-cs"/>
            </a:rPr>
            <a:t>朝乐门</a:t>
          </a:r>
          <a:endParaRPr lang="zh-CN" altLang="en-US" sz="9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2017</a:t>
          </a:r>
          <a:endParaRPr lang="zh-CN" altLang="en-US" sz="900" kern="1200">
            <a:solidFill>
              <a:sysClr val="window" lastClr="FFFFFF"/>
            </a:solidFill>
            <a:latin typeface="Arial"/>
            <a:ea typeface="宋体"/>
            <a:cs typeface="+mn-cs"/>
          </a:endParaRPr>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朝乐门</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2016</a:t>
          </a:r>
          <a:endParaRPr lang="zh-CN" altLang="en-US" sz="900" kern="1200">
            <a:solidFill>
              <a:sysClr val="window" lastClr="FFFFFF"/>
            </a:solidFill>
            <a:latin typeface="Arial"/>
            <a:ea typeface="宋体"/>
            <a:cs typeface="+mn-cs"/>
          </a:endParaRPr>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E82CC-F6ED-4C9D-A05B-4FDE8F9E0F20}">
      <dsp:nvSpPr>
        <dsp:cNvPr id="0" name=""/>
        <dsp:cNvSpPr/>
      </dsp:nvSpPr>
      <dsp:spPr>
        <a:xfrm>
          <a:off x="1327" y="117217"/>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3.1 【</a:t>
          </a:r>
          <a:r>
            <a:rPr lang="zh-CN" sz="2800" kern="1200" smtClean="0"/>
            <a:t>联系</a:t>
          </a:r>
          <a:r>
            <a:rPr lang="en-US" sz="2800" kern="1200" smtClean="0"/>
            <a:t>】</a:t>
          </a:r>
          <a:r>
            <a:rPr lang="zh-CN" sz="2800" kern="1200" smtClean="0"/>
            <a:t>机器学习在数据科学中的重要地位</a:t>
          </a:r>
          <a:endParaRPr lang="zh-CN" sz="2800" kern="1200"/>
        </a:p>
      </dsp:txBody>
      <dsp:txXfrm>
        <a:off x="51065" y="166955"/>
        <a:ext cx="2730821" cy="1598702"/>
      </dsp:txXfrm>
    </dsp:sp>
    <dsp:sp modelId="{267FD7D7-0B80-40A8-BC1F-89E6E053E416}">
      <dsp:nvSpPr>
        <dsp:cNvPr id="0" name=""/>
        <dsp:cNvSpPr/>
      </dsp:nvSpPr>
      <dsp:spPr>
        <a:xfrm>
          <a:off x="3080690" y="615349"/>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a:off x="3080690" y="755732"/>
        <a:ext cx="420016" cy="421147"/>
      </dsp:txXfrm>
    </dsp:sp>
    <dsp:sp modelId="{0BEAB546-632F-467E-8A96-295814B7AB75}">
      <dsp:nvSpPr>
        <dsp:cNvPr id="0" name=""/>
        <dsp:cNvSpPr/>
      </dsp:nvSpPr>
      <dsp:spPr>
        <a:xfrm>
          <a:off x="3963743" y="117217"/>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3.2 【</a:t>
          </a:r>
          <a:r>
            <a:rPr lang="zh-CN" sz="2800" kern="1200" smtClean="0"/>
            <a:t>常用</a:t>
          </a:r>
          <a:r>
            <a:rPr lang="en-US" sz="2800" kern="1200" smtClean="0"/>
            <a:t>】</a:t>
          </a:r>
          <a:r>
            <a:rPr lang="zh-CN" sz="2800" kern="1200" smtClean="0"/>
            <a:t>数据科学中常用的机器学习知识</a:t>
          </a:r>
          <a:endParaRPr lang="zh-CN" sz="2800" kern="1200"/>
        </a:p>
      </dsp:txBody>
      <dsp:txXfrm>
        <a:off x="4013481" y="166955"/>
        <a:ext cx="2730821" cy="1598702"/>
      </dsp:txXfrm>
    </dsp:sp>
    <dsp:sp modelId="{B0D0CAA9-7C1F-4487-B4FE-0A8A901E8E40}">
      <dsp:nvSpPr>
        <dsp:cNvPr id="0" name=""/>
        <dsp:cNvSpPr/>
      </dsp:nvSpPr>
      <dsp:spPr>
        <a:xfrm rot="5400000">
          <a:off x="5078880" y="2013516"/>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rot="-5400000">
        <a:off x="5168319" y="2064461"/>
        <a:ext cx="421147" cy="420016"/>
      </dsp:txXfrm>
    </dsp:sp>
    <dsp:sp modelId="{0113F067-51E8-4704-B37D-5124350F5163}">
      <dsp:nvSpPr>
        <dsp:cNvPr id="0" name=""/>
        <dsp:cNvSpPr/>
      </dsp:nvSpPr>
      <dsp:spPr>
        <a:xfrm>
          <a:off x="3963743" y="2947514"/>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3.3 【</a:t>
          </a:r>
          <a:r>
            <a:rPr lang="zh-CN" sz="2800" kern="1200" smtClean="0"/>
            <a:t>案例</a:t>
          </a:r>
          <a:r>
            <a:rPr lang="en-US" sz="2800" kern="1200" smtClean="0"/>
            <a:t>】</a:t>
          </a:r>
          <a:r>
            <a:rPr lang="zh-CN" sz="2800" kern="1200" smtClean="0"/>
            <a:t>机器学习在数据科学中的应用</a:t>
          </a:r>
          <a:endParaRPr lang="zh-CN" sz="2800" kern="1200"/>
        </a:p>
      </dsp:txBody>
      <dsp:txXfrm>
        <a:off x="4013481" y="2997252"/>
        <a:ext cx="2730821" cy="1598702"/>
      </dsp:txXfrm>
    </dsp:sp>
    <dsp:sp modelId="{2A5BB078-1883-400E-8A56-9901CC07614B}">
      <dsp:nvSpPr>
        <dsp:cNvPr id="0" name=""/>
        <dsp:cNvSpPr/>
      </dsp:nvSpPr>
      <dsp:spPr>
        <a:xfrm rot="10800000">
          <a:off x="3114654" y="3445646"/>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rot="10800000">
        <a:off x="3294661" y="3586029"/>
        <a:ext cx="420016" cy="421147"/>
      </dsp:txXfrm>
    </dsp:sp>
    <dsp:sp modelId="{A63ED544-3186-44D9-B08F-05BFAA37A8C6}">
      <dsp:nvSpPr>
        <dsp:cNvPr id="0" name=""/>
        <dsp:cNvSpPr/>
      </dsp:nvSpPr>
      <dsp:spPr>
        <a:xfrm>
          <a:off x="1327" y="2947514"/>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3.4 【</a:t>
          </a:r>
          <a:r>
            <a:rPr lang="zh-CN" sz="2800" kern="1200" smtClean="0"/>
            <a:t>讨论</a:t>
          </a:r>
          <a:r>
            <a:rPr lang="en-US" sz="2800" kern="1200" smtClean="0"/>
            <a:t>】</a:t>
          </a:r>
          <a:r>
            <a:rPr lang="zh-CN" sz="2800" kern="1200" smtClean="0"/>
            <a:t>数据科学视角下的机器学习</a:t>
          </a:r>
          <a:endParaRPr lang="zh-CN" sz="2800" kern="1200"/>
        </a:p>
      </dsp:txBody>
      <dsp:txXfrm>
        <a:off x="51065" y="2997252"/>
        <a:ext cx="2730821" cy="15987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DA5A3-89C5-4AC5-A7C9-2F260AAD7FC0}">
      <dsp:nvSpPr>
        <dsp:cNvPr id="0" name=""/>
        <dsp:cNvSpPr/>
      </dsp:nvSpPr>
      <dsp:spPr>
        <a:xfrm>
          <a:off x="1968810" y="59536"/>
          <a:ext cx="2857746" cy="2857746"/>
        </a:xfrm>
        <a:prstGeom prst="ellipse">
          <a:avLst/>
        </a:prstGeom>
        <a:gradFill rotWithShape="0">
          <a:gsLst>
            <a:gs pos="0">
              <a:schemeClr val="dk2">
                <a:alpha val="50000"/>
                <a:hueOff val="0"/>
                <a:satOff val="0"/>
                <a:lumOff val="0"/>
                <a:alphaOff val="0"/>
                <a:shade val="47500"/>
                <a:satMod val="137000"/>
              </a:schemeClr>
            </a:gs>
            <a:gs pos="55000">
              <a:schemeClr val="dk2">
                <a:alpha val="50000"/>
                <a:hueOff val="0"/>
                <a:satOff val="0"/>
                <a:lumOff val="0"/>
                <a:alphaOff val="0"/>
                <a:shade val="69000"/>
                <a:satMod val="137000"/>
              </a:schemeClr>
            </a:gs>
            <a:gs pos="100000">
              <a:schemeClr val="dk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00250" rtl="0">
            <a:lnSpc>
              <a:spcPct val="90000"/>
            </a:lnSpc>
            <a:spcBef>
              <a:spcPct val="0"/>
            </a:spcBef>
            <a:spcAft>
              <a:spcPct val="35000"/>
            </a:spcAft>
          </a:pPr>
          <a:r>
            <a:rPr lang="zh-CN" altLang="en-US" sz="4500" kern="1200" smtClean="0"/>
            <a:t>统计学</a:t>
          </a:r>
          <a:endParaRPr lang="zh-CN" altLang="en-US" sz="4500" kern="1200"/>
        </a:p>
      </dsp:txBody>
      <dsp:txXfrm>
        <a:off x="2349843" y="559641"/>
        <a:ext cx="2095680" cy="1285985"/>
      </dsp:txXfrm>
    </dsp:sp>
    <dsp:sp modelId="{C4023D80-7112-4253-8ECC-0ACA7AA63DAB}">
      <dsp:nvSpPr>
        <dsp:cNvPr id="0" name=""/>
        <dsp:cNvSpPr/>
      </dsp:nvSpPr>
      <dsp:spPr>
        <a:xfrm>
          <a:off x="2999981" y="1845627"/>
          <a:ext cx="2857746" cy="2857746"/>
        </a:xfrm>
        <a:prstGeom prst="ellipse">
          <a:avLst/>
        </a:prstGeom>
        <a:gradFill rotWithShape="0">
          <a:gsLst>
            <a:gs pos="0">
              <a:schemeClr val="dk2">
                <a:alpha val="50000"/>
                <a:hueOff val="0"/>
                <a:satOff val="0"/>
                <a:lumOff val="0"/>
                <a:alphaOff val="0"/>
                <a:shade val="47500"/>
                <a:satMod val="137000"/>
              </a:schemeClr>
            </a:gs>
            <a:gs pos="55000">
              <a:schemeClr val="dk2">
                <a:alpha val="50000"/>
                <a:hueOff val="0"/>
                <a:satOff val="0"/>
                <a:lumOff val="0"/>
                <a:alphaOff val="0"/>
                <a:shade val="69000"/>
                <a:satMod val="137000"/>
              </a:schemeClr>
            </a:gs>
            <a:gs pos="100000">
              <a:schemeClr val="dk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00250" rtl="0">
            <a:lnSpc>
              <a:spcPct val="90000"/>
            </a:lnSpc>
            <a:spcBef>
              <a:spcPct val="0"/>
            </a:spcBef>
            <a:spcAft>
              <a:spcPct val="35000"/>
            </a:spcAft>
          </a:pPr>
          <a:r>
            <a:rPr lang="zh-CN" altLang="en-US" sz="4500" kern="1200" dirty="0" smtClean="0"/>
            <a:t>机器学习</a:t>
          </a:r>
          <a:endParaRPr lang="zh-CN" altLang="en-US" sz="4500" kern="1200" dirty="0"/>
        </a:p>
      </dsp:txBody>
      <dsp:txXfrm>
        <a:off x="3873974" y="2583878"/>
        <a:ext cx="1714647" cy="1571760"/>
      </dsp:txXfrm>
    </dsp:sp>
    <dsp:sp modelId="{D393C403-86B7-47DB-AEB8-9FF5F3E6B075}">
      <dsp:nvSpPr>
        <dsp:cNvPr id="0" name=""/>
        <dsp:cNvSpPr/>
      </dsp:nvSpPr>
      <dsp:spPr>
        <a:xfrm>
          <a:off x="937640" y="1845627"/>
          <a:ext cx="2857746" cy="2857746"/>
        </a:xfrm>
        <a:prstGeom prst="ellipse">
          <a:avLst/>
        </a:prstGeom>
        <a:gradFill rotWithShape="0">
          <a:gsLst>
            <a:gs pos="0">
              <a:schemeClr val="dk2">
                <a:alpha val="50000"/>
                <a:hueOff val="0"/>
                <a:satOff val="0"/>
                <a:lumOff val="0"/>
                <a:alphaOff val="0"/>
                <a:shade val="47500"/>
                <a:satMod val="137000"/>
              </a:schemeClr>
            </a:gs>
            <a:gs pos="55000">
              <a:schemeClr val="dk2">
                <a:alpha val="50000"/>
                <a:hueOff val="0"/>
                <a:satOff val="0"/>
                <a:lumOff val="0"/>
                <a:alphaOff val="0"/>
                <a:shade val="69000"/>
                <a:satMod val="137000"/>
              </a:schemeClr>
            </a:gs>
            <a:gs pos="100000">
              <a:schemeClr val="dk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00250" rtl="0">
            <a:lnSpc>
              <a:spcPct val="90000"/>
            </a:lnSpc>
            <a:spcBef>
              <a:spcPct val="0"/>
            </a:spcBef>
            <a:spcAft>
              <a:spcPct val="35000"/>
            </a:spcAft>
          </a:pPr>
          <a:r>
            <a:rPr lang="zh-CN" altLang="en-US" sz="4500" kern="1200" dirty="0" smtClean="0"/>
            <a:t>其他人工智能</a:t>
          </a:r>
          <a:endParaRPr lang="zh-CN" altLang="en-US" sz="4500" kern="1200" dirty="0"/>
        </a:p>
      </dsp:txBody>
      <dsp:txXfrm>
        <a:off x="1206745" y="2583878"/>
        <a:ext cx="1714647" cy="157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50690-2902-4CD3-A1FB-A620214AF931}">
      <dsp:nvSpPr>
        <dsp:cNvPr id="0" name=""/>
        <dsp:cNvSpPr/>
      </dsp:nvSpPr>
      <dsp:spPr>
        <a:xfrm>
          <a:off x="2506083" y="1297720"/>
          <a:ext cx="544684" cy="91440"/>
        </a:xfrm>
        <a:custGeom>
          <a:avLst/>
          <a:gdLst/>
          <a:ahLst/>
          <a:cxnLst/>
          <a:rect l="0" t="0" r="0" b="0"/>
          <a:pathLst>
            <a:path>
              <a:moveTo>
                <a:pt x="0" y="45720"/>
              </a:moveTo>
              <a:lnTo>
                <a:pt x="544684"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64043" y="1340564"/>
        <a:ext cx="28764" cy="5752"/>
      </dsp:txXfrm>
    </dsp:sp>
    <dsp:sp modelId="{303B4EFA-115C-4056-A3B6-3BDF9D1E5314}">
      <dsp:nvSpPr>
        <dsp:cNvPr id="0" name=""/>
        <dsp:cNvSpPr/>
      </dsp:nvSpPr>
      <dsp:spPr>
        <a:xfrm>
          <a:off x="6644" y="593069"/>
          <a:ext cx="2501238" cy="1500743"/>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b="1" kern="1200" smtClean="0"/>
            <a:t>1.</a:t>
          </a:r>
          <a:r>
            <a:rPr lang="zh-CN" sz="2500" b="1" kern="1200" smtClean="0"/>
            <a:t>数据科学的理论基础</a:t>
          </a:r>
          <a:endParaRPr lang="zh-CN" sz="2500" kern="1200"/>
        </a:p>
      </dsp:txBody>
      <dsp:txXfrm>
        <a:off x="6644" y="593069"/>
        <a:ext cx="2501238" cy="1500743"/>
      </dsp:txXfrm>
    </dsp:sp>
    <dsp:sp modelId="{D6440114-AD0D-4238-9774-EB7DF48E7825}">
      <dsp:nvSpPr>
        <dsp:cNvPr id="0" name=""/>
        <dsp:cNvSpPr/>
      </dsp:nvSpPr>
      <dsp:spPr>
        <a:xfrm>
          <a:off x="5582607" y="1297720"/>
          <a:ext cx="544684" cy="91440"/>
        </a:xfrm>
        <a:custGeom>
          <a:avLst/>
          <a:gdLst/>
          <a:ahLst/>
          <a:cxnLst/>
          <a:rect l="0" t="0" r="0" b="0"/>
          <a:pathLst>
            <a:path>
              <a:moveTo>
                <a:pt x="0" y="45720"/>
              </a:moveTo>
              <a:lnTo>
                <a:pt x="544684"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840567" y="1340564"/>
        <a:ext cx="28764" cy="5752"/>
      </dsp:txXfrm>
    </dsp:sp>
    <dsp:sp modelId="{5F836918-4825-43D8-BE2D-3AA501BEC4A3}">
      <dsp:nvSpPr>
        <dsp:cNvPr id="0" name=""/>
        <dsp:cNvSpPr/>
      </dsp:nvSpPr>
      <dsp:spPr>
        <a:xfrm>
          <a:off x="3083168" y="593069"/>
          <a:ext cx="2501238" cy="1500743"/>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b="1" kern="1200" smtClean="0"/>
            <a:t>2.</a:t>
          </a:r>
          <a:r>
            <a:rPr lang="zh-CN" sz="2500" b="1" kern="1200" smtClean="0"/>
            <a:t>统计学与数据科学</a:t>
          </a:r>
          <a:endParaRPr lang="zh-CN" sz="2500" kern="1200"/>
        </a:p>
      </dsp:txBody>
      <dsp:txXfrm>
        <a:off x="3083168" y="593069"/>
        <a:ext cx="2501238" cy="1500743"/>
      </dsp:txXfrm>
    </dsp:sp>
    <dsp:sp modelId="{09C05159-20E1-413E-9AAD-0F6BE86C5D4D}">
      <dsp:nvSpPr>
        <dsp:cNvPr id="0" name=""/>
        <dsp:cNvSpPr/>
      </dsp:nvSpPr>
      <dsp:spPr>
        <a:xfrm>
          <a:off x="1257264" y="2092012"/>
          <a:ext cx="6153047" cy="544684"/>
        </a:xfrm>
        <a:custGeom>
          <a:avLst/>
          <a:gdLst/>
          <a:ahLst/>
          <a:cxnLst/>
          <a:rect l="0" t="0" r="0" b="0"/>
          <a:pathLst>
            <a:path>
              <a:moveTo>
                <a:pt x="6153047" y="0"/>
              </a:moveTo>
              <a:lnTo>
                <a:pt x="6153047" y="289442"/>
              </a:lnTo>
              <a:lnTo>
                <a:pt x="0" y="289442"/>
              </a:lnTo>
              <a:lnTo>
                <a:pt x="0" y="544684"/>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79290" y="2361478"/>
        <a:ext cx="308994" cy="5752"/>
      </dsp:txXfrm>
    </dsp:sp>
    <dsp:sp modelId="{E7373636-FD49-4F5B-B9F0-BBC3F83EBE33}">
      <dsp:nvSpPr>
        <dsp:cNvPr id="0" name=""/>
        <dsp:cNvSpPr/>
      </dsp:nvSpPr>
      <dsp:spPr>
        <a:xfrm>
          <a:off x="6159692" y="593069"/>
          <a:ext cx="2501238" cy="1500743"/>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b="1" kern="1200" dirty="0" smtClean="0"/>
            <a:t>3.</a:t>
          </a:r>
          <a:r>
            <a:rPr lang="zh-CN" altLang="en-US" sz="2500" b="1" kern="1200" dirty="0" smtClean="0"/>
            <a:t>机器学习与数据科学</a:t>
          </a:r>
          <a:endParaRPr lang="zh-CN" sz="2500" kern="1200" dirty="0"/>
        </a:p>
      </dsp:txBody>
      <dsp:txXfrm>
        <a:off x="6159692" y="593069"/>
        <a:ext cx="2501238" cy="1500743"/>
      </dsp:txXfrm>
    </dsp:sp>
    <dsp:sp modelId="{7EAA44CD-74C6-49D1-86F7-5D95110202F7}">
      <dsp:nvSpPr>
        <dsp:cNvPr id="0" name=""/>
        <dsp:cNvSpPr/>
      </dsp:nvSpPr>
      <dsp:spPr>
        <a:xfrm>
          <a:off x="2506083" y="3373749"/>
          <a:ext cx="544684" cy="91440"/>
        </a:xfrm>
        <a:custGeom>
          <a:avLst/>
          <a:gdLst/>
          <a:ahLst/>
          <a:cxnLst/>
          <a:rect l="0" t="0" r="0" b="0"/>
          <a:pathLst>
            <a:path>
              <a:moveTo>
                <a:pt x="0" y="45720"/>
              </a:moveTo>
              <a:lnTo>
                <a:pt x="544684" y="45720"/>
              </a:lnTo>
            </a:path>
          </a:pathLst>
        </a:custGeom>
        <a:noFill/>
        <a:ln w="6350"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64043" y="3416592"/>
        <a:ext cx="28764" cy="5752"/>
      </dsp:txXfrm>
    </dsp:sp>
    <dsp:sp modelId="{D8214C36-29F1-4F85-9618-7796A85EDD71}">
      <dsp:nvSpPr>
        <dsp:cNvPr id="0" name=""/>
        <dsp:cNvSpPr/>
      </dsp:nvSpPr>
      <dsp:spPr>
        <a:xfrm>
          <a:off x="6644" y="2669097"/>
          <a:ext cx="2501238" cy="1500743"/>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b="1" kern="1200" smtClean="0"/>
            <a:t>4.</a:t>
          </a:r>
          <a:r>
            <a:rPr lang="zh-CN" sz="2500" b="1" kern="1200" smtClean="0"/>
            <a:t>如何进一步学习本专题内容</a:t>
          </a:r>
          <a:endParaRPr lang="zh-CN" sz="2500" kern="1200"/>
        </a:p>
      </dsp:txBody>
      <dsp:txXfrm>
        <a:off x="6644" y="2669097"/>
        <a:ext cx="2501238" cy="1500743"/>
      </dsp:txXfrm>
    </dsp:sp>
    <dsp:sp modelId="{FE9DF443-BA68-41C3-ACD4-2DFBCBACAB3B}">
      <dsp:nvSpPr>
        <dsp:cNvPr id="0" name=""/>
        <dsp:cNvSpPr/>
      </dsp:nvSpPr>
      <dsp:spPr>
        <a:xfrm>
          <a:off x="3083168" y="2669097"/>
          <a:ext cx="2501238" cy="1500743"/>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rtl="0">
            <a:lnSpc>
              <a:spcPct val="90000"/>
            </a:lnSpc>
            <a:spcBef>
              <a:spcPct val="0"/>
            </a:spcBef>
            <a:spcAft>
              <a:spcPct val="35000"/>
            </a:spcAft>
          </a:pPr>
          <a:r>
            <a:rPr lang="en-US" sz="2500" b="1" kern="1200" smtClean="0"/>
            <a:t>5.</a:t>
          </a:r>
          <a:r>
            <a:rPr lang="zh-CN" sz="2500" b="1" kern="1200" smtClean="0"/>
            <a:t>本专题习题</a:t>
          </a:r>
          <a:endParaRPr lang="zh-CN" sz="2500" kern="1200"/>
        </a:p>
      </dsp:txBody>
      <dsp:txXfrm>
        <a:off x="3083168" y="2669097"/>
        <a:ext cx="2501238" cy="15007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DE903-3D07-4D94-91DB-35BD713305C3}">
      <dsp:nvSpPr>
        <dsp:cNvPr id="0" name=""/>
        <dsp:cNvSpPr/>
      </dsp:nvSpPr>
      <dsp:spPr>
        <a:xfrm>
          <a:off x="0" y="55551"/>
          <a:ext cx="6795368" cy="57856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基本思想</a:t>
          </a:r>
          <a:endParaRPr lang="zh-CN" altLang="en-US" sz="2300" kern="1200"/>
        </a:p>
      </dsp:txBody>
      <dsp:txXfrm>
        <a:off x="28243" y="83794"/>
        <a:ext cx="6738882" cy="522079"/>
      </dsp:txXfrm>
    </dsp:sp>
    <dsp:sp modelId="{7957D3FE-A35C-4CEE-8300-E254DE96B6F5}">
      <dsp:nvSpPr>
        <dsp:cNvPr id="0" name=""/>
        <dsp:cNvSpPr/>
      </dsp:nvSpPr>
      <dsp:spPr>
        <a:xfrm>
          <a:off x="0" y="634116"/>
          <a:ext cx="6795368" cy="1261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smtClean="0"/>
            <a:t>事先将训练样本存储下来，</a:t>
          </a:r>
          <a:endParaRPr lang="zh-CN" altLang="en-US" sz="1800" kern="1200"/>
        </a:p>
        <a:p>
          <a:pPr marL="171450" lvl="1" indent="-171450" algn="l" defTabSz="800100" rtl="0">
            <a:lnSpc>
              <a:spcPct val="90000"/>
            </a:lnSpc>
            <a:spcBef>
              <a:spcPct val="0"/>
            </a:spcBef>
            <a:spcAft>
              <a:spcPct val="20000"/>
            </a:spcAft>
            <a:buChar char="••"/>
          </a:pPr>
          <a:r>
            <a:rPr lang="zh-CN" altLang="en-US" sz="1800" kern="1200" smtClean="0"/>
            <a:t>然后每当遇到一个新增查询实例时，学习系统分析此新增实例与以前存储的实例之间的关系，</a:t>
          </a:r>
          <a:endParaRPr lang="zh-CN" altLang="en-US" sz="1800" kern="1200"/>
        </a:p>
        <a:p>
          <a:pPr marL="171450" lvl="1" indent="-171450" algn="l" defTabSz="800100" rtl="0">
            <a:lnSpc>
              <a:spcPct val="90000"/>
            </a:lnSpc>
            <a:spcBef>
              <a:spcPct val="0"/>
            </a:spcBef>
            <a:spcAft>
              <a:spcPct val="20000"/>
            </a:spcAft>
            <a:buChar char="••"/>
          </a:pPr>
          <a:r>
            <a:rPr lang="zh-CN" altLang="en-US" sz="1800" kern="1200" smtClean="0"/>
            <a:t>并据此把一个目标函数值赋给新增实例。</a:t>
          </a:r>
          <a:endParaRPr lang="zh-CN" altLang="en-US" sz="1800" kern="1200"/>
        </a:p>
      </dsp:txBody>
      <dsp:txXfrm>
        <a:off x="0" y="634116"/>
        <a:ext cx="6795368" cy="1261664"/>
      </dsp:txXfrm>
    </dsp:sp>
    <dsp:sp modelId="{447B1E0D-082A-4B1B-943F-61DEDD895D79}">
      <dsp:nvSpPr>
        <dsp:cNvPr id="0" name=""/>
        <dsp:cNvSpPr/>
      </dsp:nvSpPr>
      <dsp:spPr>
        <a:xfrm>
          <a:off x="0" y="1895781"/>
          <a:ext cx="6795368" cy="57856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主要特点</a:t>
          </a:r>
          <a:endParaRPr lang="zh-CN" altLang="en-US" sz="2300" kern="1200"/>
        </a:p>
      </dsp:txBody>
      <dsp:txXfrm>
        <a:off x="28243" y="1924024"/>
        <a:ext cx="6738882" cy="522079"/>
      </dsp:txXfrm>
    </dsp:sp>
    <dsp:sp modelId="{D2878823-14E1-4994-9042-7796DD6F2751}">
      <dsp:nvSpPr>
        <dsp:cNvPr id="0" name=""/>
        <dsp:cNvSpPr/>
      </dsp:nvSpPr>
      <dsp:spPr>
        <a:xfrm>
          <a:off x="0" y="2474346"/>
          <a:ext cx="6795368" cy="654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kern="1200" smtClean="0"/>
            <a:t>消极（</a:t>
          </a:r>
          <a:r>
            <a:rPr lang="en-US" sz="1800" kern="1200" smtClean="0"/>
            <a:t>lazy</a:t>
          </a:r>
          <a:r>
            <a:rPr lang="zh-CN" sz="1800" kern="1200" smtClean="0"/>
            <a:t>）学习方法</a:t>
          </a:r>
          <a:endParaRPr lang="zh-CN" sz="1800" kern="1200"/>
        </a:p>
        <a:p>
          <a:pPr marL="171450" lvl="1" indent="-171450" algn="l" defTabSz="800100" rtl="0">
            <a:lnSpc>
              <a:spcPct val="90000"/>
            </a:lnSpc>
            <a:spcBef>
              <a:spcPct val="0"/>
            </a:spcBef>
            <a:spcAft>
              <a:spcPct val="20000"/>
            </a:spcAft>
            <a:buChar char="••"/>
          </a:pPr>
          <a:r>
            <a:rPr lang="zh-CN" altLang="en-US" sz="1800" kern="1200" smtClean="0"/>
            <a:t>开销比较大（需要有效索引）</a:t>
          </a:r>
          <a:endParaRPr lang="zh-CN" altLang="en-US" sz="1800" kern="1200"/>
        </a:p>
      </dsp:txBody>
      <dsp:txXfrm>
        <a:off x="0" y="2474346"/>
        <a:ext cx="6795368" cy="654637"/>
      </dsp:txXfrm>
    </dsp:sp>
    <dsp:sp modelId="{14DD60FA-DBBF-4736-AF56-B0F7C9B036E6}">
      <dsp:nvSpPr>
        <dsp:cNvPr id="0" name=""/>
        <dsp:cNvSpPr/>
      </dsp:nvSpPr>
      <dsp:spPr>
        <a:xfrm>
          <a:off x="0" y="3128983"/>
          <a:ext cx="6795368" cy="57856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常用方法</a:t>
          </a:r>
          <a:endParaRPr lang="zh-CN" altLang="en-US" sz="2300" kern="1200"/>
        </a:p>
      </dsp:txBody>
      <dsp:txXfrm>
        <a:off x="28243" y="3157226"/>
        <a:ext cx="6738882" cy="522079"/>
      </dsp:txXfrm>
    </dsp:sp>
    <dsp:sp modelId="{8AC48FF2-C4B4-4D26-8059-C5512FB68F24}">
      <dsp:nvSpPr>
        <dsp:cNvPr id="0" name=""/>
        <dsp:cNvSpPr/>
      </dsp:nvSpPr>
      <dsp:spPr>
        <a:xfrm>
          <a:off x="0" y="3707548"/>
          <a:ext cx="6795368" cy="9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k-</a:t>
          </a:r>
          <a:r>
            <a:rPr lang="zh-CN" sz="1800" kern="1200" smtClean="0"/>
            <a:t>近邻</a:t>
          </a:r>
          <a:endParaRPr lang="zh-CN" sz="1800" kern="1200"/>
        </a:p>
        <a:p>
          <a:pPr marL="171450" lvl="1" indent="-171450" algn="l" defTabSz="800100" rtl="0">
            <a:lnSpc>
              <a:spcPct val="90000"/>
            </a:lnSpc>
            <a:spcBef>
              <a:spcPct val="0"/>
            </a:spcBef>
            <a:spcAft>
              <a:spcPct val="20000"/>
            </a:spcAft>
            <a:buChar char="••"/>
          </a:pPr>
          <a:r>
            <a:rPr lang="zh-CN" altLang="en-US" sz="1800" kern="1200" smtClean="0"/>
            <a:t>局部加权回归法</a:t>
          </a:r>
          <a:endParaRPr lang="zh-CN" altLang="en-US" sz="1800" kern="1200"/>
        </a:p>
        <a:p>
          <a:pPr marL="171450" lvl="1" indent="-171450" algn="l" defTabSz="800100" rtl="0">
            <a:lnSpc>
              <a:spcPct val="90000"/>
            </a:lnSpc>
            <a:spcBef>
              <a:spcPct val="0"/>
            </a:spcBef>
            <a:spcAft>
              <a:spcPct val="20000"/>
            </a:spcAft>
            <a:buChar char="••"/>
          </a:pPr>
          <a:r>
            <a:rPr lang="zh-CN" altLang="en-US" sz="1800" kern="1200" smtClean="0"/>
            <a:t>基于案例的推理</a:t>
          </a:r>
          <a:endParaRPr lang="zh-CN" altLang="en-US" sz="1800" kern="1200"/>
        </a:p>
      </dsp:txBody>
      <dsp:txXfrm>
        <a:off x="0" y="3707548"/>
        <a:ext cx="6795368" cy="9998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B250E-1B64-4D46-8039-F2A4BC12345B}">
      <dsp:nvSpPr>
        <dsp:cNvPr id="0" name=""/>
        <dsp:cNvSpPr/>
      </dsp:nvSpPr>
      <dsp:spPr>
        <a:xfrm>
          <a:off x="0" y="8548"/>
          <a:ext cx="4610856"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本质</a:t>
          </a:r>
          <a:endParaRPr lang="zh-CN" altLang="en-US" sz="2500" kern="1200"/>
        </a:p>
      </dsp:txBody>
      <dsp:txXfrm>
        <a:off x="30699" y="39247"/>
        <a:ext cx="4549458" cy="567477"/>
      </dsp:txXfrm>
    </dsp:sp>
    <dsp:sp modelId="{66FF17A1-2D03-4EB2-A7E2-6463F172E28D}">
      <dsp:nvSpPr>
        <dsp:cNvPr id="0" name=""/>
        <dsp:cNvSpPr/>
      </dsp:nvSpPr>
      <dsp:spPr>
        <a:xfrm>
          <a:off x="0" y="637423"/>
          <a:ext cx="4610856" cy="65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9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smtClean="0"/>
            <a:t>从有关某个布尔函数的输入</a:t>
          </a:r>
          <a:r>
            <a:rPr lang="en-US" sz="2000" kern="1200" dirty="0" smtClean="0"/>
            <a:t>/</a:t>
          </a:r>
          <a:r>
            <a:rPr lang="zh-CN" sz="2000" kern="1200" dirty="0" smtClean="0"/>
            <a:t>输出训练样本中推算出</a:t>
          </a:r>
          <a:r>
            <a:rPr lang="zh-CN" sz="2000" kern="1200" dirty="0" smtClean="0">
              <a:solidFill>
                <a:srgbClr val="FF0000"/>
              </a:solidFill>
            </a:rPr>
            <a:t>该布尔函数</a:t>
          </a:r>
          <a:endParaRPr lang="zh-CN" sz="2000" kern="1200" dirty="0">
            <a:solidFill>
              <a:srgbClr val="FF0000"/>
            </a:solidFill>
          </a:endParaRPr>
        </a:p>
      </dsp:txBody>
      <dsp:txXfrm>
        <a:off x="0" y="637423"/>
        <a:ext cx="4610856" cy="659812"/>
      </dsp:txXfrm>
    </dsp:sp>
    <dsp:sp modelId="{90D08BB4-8A39-4684-A5E0-D8D7BAF1BB6D}">
      <dsp:nvSpPr>
        <dsp:cNvPr id="0" name=""/>
        <dsp:cNvSpPr/>
      </dsp:nvSpPr>
      <dsp:spPr>
        <a:xfrm>
          <a:off x="0" y="1297236"/>
          <a:ext cx="4610856"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kern="1200" smtClean="0"/>
            <a:t>4</a:t>
          </a:r>
          <a:r>
            <a:rPr lang="zh-CN" sz="2500" kern="1200" smtClean="0"/>
            <a:t>个基本要素</a:t>
          </a:r>
          <a:endParaRPr lang="zh-CN" sz="2500" kern="1200"/>
        </a:p>
      </dsp:txBody>
      <dsp:txXfrm>
        <a:off x="30699" y="1327935"/>
        <a:ext cx="4549458" cy="567477"/>
      </dsp:txXfrm>
    </dsp:sp>
    <dsp:sp modelId="{2BD877B3-AC7B-405C-AE4B-CFA2D894DDBD}">
      <dsp:nvSpPr>
        <dsp:cNvPr id="0" name=""/>
        <dsp:cNvSpPr/>
      </dsp:nvSpPr>
      <dsp:spPr>
        <a:xfrm>
          <a:off x="0" y="1926111"/>
          <a:ext cx="4610856" cy="147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9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实例集（</a:t>
          </a:r>
          <a:r>
            <a:rPr lang="en-US" sz="2000" kern="1200" smtClean="0"/>
            <a:t>X</a:t>
          </a:r>
          <a:r>
            <a:rPr lang="zh-CN" sz="2000" kern="1200" smtClean="0"/>
            <a:t>）</a:t>
          </a:r>
          <a:endParaRPr lang="zh-CN" sz="2000" kern="1200"/>
        </a:p>
        <a:p>
          <a:pPr marL="228600" lvl="1" indent="-228600" algn="l" defTabSz="889000" rtl="0">
            <a:lnSpc>
              <a:spcPct val="90000"/>
            </a:lnSpc>
            <a:spcBef>
              <a:spcPct val="0"/>
            </a:spcBef>
            <a:spcAft>
              <a:spcPct val="20000"/>
            </a:spcAft>
            <a:buChar char="••"/>
          </a:pPr>
          <a:r>
            <a:rPr lang="zh-CN" sz="2000" kern="1200" smtClean="0"/>
            <a:t>候选假设集（</a:t>
          </a:r>
          <a:r>
            <a:rPr lang="en-US" sz="2000" kern="1200" smtClean="0"/>
            <a:t>H</a:t>
          </a:r>
          <a:r>
            <a:rPr lang="zh-CN" sz="2000" kern="1200" smtClean="0"/>
            <a:t>）</a:t>
          </a:r>
          <a:endParaRPr lang="zh-CN" sz="2000" kern="1200"/>
        </a:p>
        <a:p>
          <a:pPr marL="228600" lvl="1" indent="-228600" algn="l" defTabSz="889000" rtl="0">
            <a:lnSpc>
              <a:spcPct val="90000"/>
            </a:lnSpc>
            <a:spcBef>
              <a:spcPct val="0"/>
            </a:spcBef>
            <a:spcAft>
              <a:spcPct val="20000"/>
            </a:spcAft>
            <a:buChar char="••"/>
          </a:pPr>
          <a:r>
            <a:rPr lang="zh-CN" sz="2000" kern="1200" smtClean="0"/>
            <a:t>目标概念（</a:t>
          </a:r>
          <a:r>
            <a:rPr lang="en-US" sz="2000" kern="1200" smtClean="0"/>
            <a:t>c</a:t>
          </a:r>
          <a:r>
            <a:rPr lang="zh-CN" sz="2000" kern="1200" smtClean="0"/>
            <a:t>）</a:t>
          </a:r>
          <a:endParaRPr lang="zh-CN" sz="2000" kern="1200"/>
        </a:p>
        <a:p>
          <a:pPr marL="228600" lvl="1" indent="-228600" algn="l" defTabSz="889000" rtl="0">
            <a:lnSpc>
              <a:spcPct val="90000"/>
            </a:lnSpc>
            <a:spcBef>
              <a:spcPct val="0"/>
            </a:spcBef>
            <a:spcAft>
              <a:spcPct val="20000"/>
            </a:spcAft>
            <a:buChar char="••"/>
          </a:pPr>
          <a:r>
            <a:rPr lang="zh-CN" sz="2000" kern="1200" smtClean="0"/>
            <a:t>训练样本集（</a:t>
          </a:r>
          <a:r>
            <a:rPr lang="en-US" sz="2000" kern="1200" smtClean="0"/>
            <a:t>D</a:t>
          </a:r>
          <a:r>
            <a:rPr lang="zh-CN" sz="2000" kern="1200" smtClean="0"/>
            <a:t>）</a:t>
          </a:r>
          <a:endParaRPr lang="zh-CN" sz="2000" kern="1200"/>
        </a:p>
      </dsp:txBody>
      <dsp:txXfrm>
        <a:off x="0" y="1926111"/>
        <a:ext cx="4610856" cy="1474875"/>
      </dsp:txXfrm>
    </dsp:sp>
    <dsp:sp modelId="{417A5913-A4EB-4E2A-97BB-E94448EFE2D4}">
      <dsp:nvSpPr>
        <dsp:cNvPr id="0" name=""/>
        <dsp:cNvSpPr/>
      </dsp:nvSpPr>
      <dsp:spPr>
        <a:xfrm>
          <a:off x="0" y="3400986"/>
          <a:ext cx="4610856" cy="628875"/>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常用方法</a:t>
          </a:r>
          <a:endParaRPr lang="zh-CN" altLang="en-US" sz="2500" kern="1200"/>
        </a:p>
      </dsp:txBody>
      <dsp:txXfrm>
        <a:off x="30699" y="3431685"/>
        <a:ext cx="4549458" cy="567477"/>
      </dsp:txXfrm>
    </dsp:sp>
    <dsp:sp modelId="{F0DA9547-11AA-494E-B8D6-9362BFED8E23}">
      <dsp:nvSpPr>
        <dsp:cNvPr id="0" name=""/>
        <dsp:cNvSpPr/>
      </dsp:nvSpPr>
      <dsp:spPr>
        <a:xfrm>
          <a:off x="0" y="4029861"/>
          <a:ext cx="4610856" cy="72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39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Find-S</a:t>
          </a:r>
          <a:r>
            <a:rPr lang="zh-CN" sz="2000" kern="1200" smtClean="0"/>
            <a:t>算法</a:t>
          </a:r>
          <a:endParaRPr lang="zh-CN" sz="2000" kern="1200"/>
        </a:p>
        <a:p>
          <a:pPr marL="228600" lvl="1" indent="-228600" algn="l" defTabSz="889000" rtl="0">
            <a:lnSpc>
              <a:spcPct val="90000"/>
            </a:lnSpc>
            <a:spcBef>
              <a:spcPct val="0"/>
            </a:spcBef>
            <a:spcAft>
              <a:spcPct val="20000"/>
            </a:spcAft>
            <a:buChar char="••"/>
          </a:pPr>
          <a:r>
            <a:rPr lang="zh-CN" altLang="en-US" sz="2000" kern="1200" smtClean="0"/>
            <a:t>候选消除算法</a:t>
          </a:r>
          <a:endParaRPr lang="zh-CN" altLang="en-US" sz="2000" kern="1200"/>
        </a:p>
      </dsp:txBody>
      <dsp:txXfrm>
        <a:off x="0" y="4029861"/>
        <a:ext cx="4610856" cy="7245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A5646-1CF9-44F6-B49F-4F56C69D3B5C}">
      <dsp:nvSpPr>
        <dsp:cNvPr id="0" name=""/>
        <dsp:cNvSpPr/>
      </dsp:nvSpPr>
      <dsp:spPr>
        <a:xfrm>
          <a:off x="0" y="42827"/>
          <a:ext cx="5139184"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smtClean="0"/>
            <a:t>本质</a:t>
          </a:r>
          <a:endParaRPr lang="zh-CN" sz="2200" kern="1200"/>
        </a:p>
      </dsp:txBody>
      <dsp:txXfrm>
        <a:off x="27015" y="69842"/>
        <a:ext cx="5085154" cy="499380"/>
      </dsp:txXfrm>
    </dsp:sp>
    <dsp:sp modelId="{20B706DC-72E9-45DC-8A96-7586439FDF62}">
      <dsp:nvSpPr>
        <dsp:cNvPr id="0" name=""/>
        <dsp:cNvSpPr/>
      </dsp:nvSpPr>
      <dsp:spPr>
        <a:xfrm>
          <a:off x="0" y="596237"/>
          <a:ext cx="5139184"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6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dirty="0" smtClean="0"/>
            <a:t>逼近</a:t>
          </a:r>
          <a:r>
            <a:rPr lang="zh-CN" sz="1700" b="1" kern="1200" dirty="0" smtClean="0">
              <a:solidFill>
                <a:srgbClr val="FF0000"/>
              </a:solidFill>
            </a:rPr>
            <a:t>离散值目标函数</a:t>
          </a:r>
          <a:r>
            <a:rPr lang="zh-CN" sz="1700" kern="1200" dirty="0" smtClean="0"/>
            <a:t>的过程</a:t>
          </a:r>
          <a:endParaRPr lang="zh-CN" sz="1700" kern="1200" dirty="0"/>
        </a:p>
        <a:p>
          <a:pPr marL="171450" lvl="1" indent="-171450" algn="l" defTabSz="755650" rtl="0">
            <a:lnSpc>
              <a:spcPct val="90000"/>
            </a:lnSpc>
            <a:spcBef>
              <a:spcPct val="0"/>
            </a:spcBef>
            <a:spcAft>
              <a:spcPct val="20000"/>
            </a:spcAft>
            <a:buChar char="••"/>
          </a:pPr>
          <a:r>
            <a:rPr lang="zh-CN" sz="1700" kern="1200" dirty="0" smtClean="0"/>
            <a:t>决策树代表的是一种</a:t>
          </a:r>
          <a:r>
            <a:rPr lang="zh-CN" sz="1700" b="1" kern="1200" dirty="0" smtClean="0">
              <a:solidFill>
                <a:srgbClr val="FF0000"/>
              </a:solidFill>
            </a:rPr>
            <a:t>分类过程</a:t>
          </a:r>
          <a:endParaRPr lang="zh-CN" sz="1700" kern="1200" dirty="0">
            <a:solidFill>
              <a:srgbClr val="FF0000"/>
            </a:solidFill>
          </a:endParaRPr>
        </a:p>
        <a:p>
          <a:pPr marL="171450" lvl="1" indent="-171450" algn="l" defTabSz="755650" rtl="0">
            <a:lnSpc>
              <a:spcPct val="90000"/>
            </a:lnSpc>
            <a:spcBef>
              <a:spcPct val="0"/>
            </a:spcBef>
            <a:spcAft>
              <a:spcPct val="20000"/>
            </a:spcAft>
            <a:buChar char="••"/>
          </a:pPr>
          <a:endParaRPr lang="zh-CN" sz="1700" kern="1200" dirty="0"/>
        </a:p>
      </dsp:txBody>
      <dsp:txXfrm>
        <a:off x="0" y="596237"/>
        <a:ext cx="5139184" cy="910800"/>
      </dsp:txXfrm>
    </dsp:sp>
    <dsp:sp modelId="{205A4553-34E9-4543-B293-0EF106E1DED9}">
      <dsp:nvSpPr>
        <dsp:cNvPr id="0" name=""/>
        <dsp:cNvSpPr/>
      </dsp:nvSpPr>
      <dsp:spPr>
        <a:xfrm>
          <a:off x="0" y="1507037"/>
          <a:ext cx="5139184"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smtClean="0"/>
            <a:t>应用场景</a:t>
          </a:r>
          <a:endParaRPr lang="zh-CN" sz="2200" b="1" kern="1200"/>
        </a:p>
      </dsp:txBody>
      <dsp:txXfrm>
        <a:off x="27015" y="1534052"/>
        <a:ext cx="5085154" cy="499380"/>
      </dsp:txXfrm>
    </dsp:sp>
    <dsp:sp modelId="{AD9B7331-A023-4FF5-AB93-995DCC93E755}">
      <dsp:nvSpPr>
        <dsp:cNvPr id="0" name=""/>
        <dsp:cNvSpPr/>
      </dsp:nvSpPr>
      <dsp:spPr>
        <a:xfrm>
          <a:off x="0" y="2060447"/>
          <a:ext cx="5139184"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6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b="0" kern="1200" dirty="0" smtClean="0">
              <a:solidFill>
                <a:srgbClr val="FF0000"/>
              </a:solidFill>
            </a:rPr>
            <a:t>以</a:t>
          </a:r>
          <a:r>
            <a:rPr lang="en-US" sz="1700" b="0" kern="1200" dirty="0" smtClean="0">
              <a:solidFill>
                <a:srgbClr val="FF0000"/>
              </a:solidFill>
            </a:rPr>
            <a:t>“</a:t>
          </a:r>
          <a:r>
            <a:rPr lang="zh-CN" sz="1700" b="0" kern="1200" dirty="0" smtClean="0">
              <a:solidFill>
                <a:srgbClr val="FF0000"/>
              </a:solidFill>
            </a:rPr>
            <a:t>属性</a:t>
          </a:r>
          <a:r>
            <a:rPr lang="en-US" sz="1700" b="0" kern="1200" dirty="0" smtClean="0">
              <a:solidFill>
                <a:srgbClr val="FF0000"/>
              </a:solidFill>
            </a:rPr>
            <a:t>-</a:t>
          </a:r>
          <a:r>
            <a:rPr lang="zh-CN" sz="1700" b="0" kern="1200" dirty="0" smtClean="0">
              <a:solidFill>
                <a:srgbClr val="FF0000"/>
              </a:solidFill>
            </a:rPr>
            <a:t>值</a:t>
          </a:r>
          <a:r>
            <a:rPr lang="en-US" sz="1700" b="0" kern="1200" dirty="0" smtClean="0">
              <a:solidFill>
                <a:srgbClr val="FF0000"/>
              </a:solidFill>
            </a:rPr>
            <a:t>”</a:t>
          </a:r>
          <a:r>
            <a:rPr lang="zh-CN" sz="1700" b="0" kern="1200" dirty="0" smtClean="0">
              <a:solidFill>
                <a:srgbClr val="FF0000"/>
              </a:solidFill>
            </a:rPr>
            <a:t>形式表示的实例</a:t>
          </a:r>
          <a:endParaRPr lang="zh-CN" sz="1700" b="0" kern="1200" dirty="0">
            <a:solidFill>
              <a:srgbClr val="FF0000"/>
            </a:solidFill>
          </a:endParaRPr>
        </a:p>
        <a:p>
          <a:pPr marL="171450" lvl="1" indent="-171450" algn="l" defTabSz="755650" rtl="0">
            <a:lnSpc>
              <a:spcPct val="90000"/>
            </a:lnSpc>
            <a:spcBef>
              <a:spcPct val="0"/>
            </a:spcBef>
            <a:spcAft>
              <a:spcPct val="20000"/>
            </a:spcAft>
            <a:buChar char="••"/>
          </a:pPr>
          <a:r>
            <a:rPr lang="zh-CN" sz="1700" b="0" kern="1200" dirty="0" smtClean="0"/>
            <a:t>目标函数具有离散的输出值</a:t>
          </a:r>
          <a:endParaRPr lang="zh-CN" sz="1700" b="0" kern="1200" dirty="0"/>
        </a:p>
        <a:p>
          <a:pPr marL="171450" lvl="1" indent="-171450" algn="l" defTabSz="755650" rtl="0">
            <a:lnSpc>
              <a:spcPct val="90000"/>
            </a:lnSpc>
            <a:spcBef>
              <a:spcPct val="0"/>
            </a:spcBef>
            <a:spcAft>
              <a:spcPct val="20000"/>
            </a:spcAft>
            <a:buChar char="••"/>
          </a:pPr>
          <a:r>
            <a:rPr lang="zh-CN" sz="1700" b="0" kern="1200" dirty="0" smtClean="0"/>
            <a:t>训练数据中允许包含错误</a:t>
          </a:r>
          <a:endParaRPr lang="zh-CN" sz="1700" b="0" kern="1200" dirty="0"/>
        </a:p>
        <a:p>
          <a:pPr marL="171450" lvl="1" indent="-171450" algn="l" defTabSz="755650" rtl="0">
            <a:lnSpc>
              <a:spcPct val="90000"/>
            </a:lnSpc>
            <a:spcBef>
              <a:spcPct val="0"/>
            </a:spcBef>
            <a:spcAft>
              <a:spcPct val="20000"/>
            </a:spcAft>
            <a:buChar char="••"/>
          </a:pPr>
          <a:r>
            <a:rPr lang="zh-CN" sz="1700" b="0" kern="1200" dirty="0" smtClean="0"/>
            <a:t>训练数据中允许包含缺少属性值的实例</a:t>
          </a:r>
          <a:endParaRPr lang="zh-CN" sz="1700" b="0" kern="1200" dirty="0"/>
        </a:p>
        <a:p>
          <a:pPr marL="171450" lvl="1" indent="-171450" algn="l" defTabSz="755650" rtl="0">
            <a:lnSpc>
              <a:spcPct val="90000"/>
            </a:lnSpc>
            <a:spcBef>
              <a:spcPct val="0"/>
            </a:spcBef>
            <a:spcAft>
              <a:spcPct val="20000"/>
            </a:spcAft>
            <a:buChar char="••"/>
          </a:pPr>
          <a:endParaRPr lang="zh-CN" sz="1700" b="0" kern="1200" dirty="0"/>
        </a:p>
      </dsp:txBody>
      <dsp:txXfrm>
        <a:off x="0" y="2060447"/>
        <a:ext cx="5139184" cy="1548360"/>
      </dsp:txXfrm>
    </dsp:sp>
    <dsp:sp modelId="{2B117A40-1AD7-4F2E-BB09-6B77DD844BD2}">
      <dsp:nvSpPr>
        <dsp:cNvPr id="0" name=""/>
        <dsp:cNvSpPr/>
      </dsp:nvSpPr>
      <dsp:spPr>
        <a:xfrm>
          <a:off x="0" y="3608807"/>
          <a:ext cx="5139184"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典型算法</a:t>
          </a:r>
          <a:endParaRPr lang="zh-CN" sz="2200" kern="1200"/>
        </a:p>
      </dsp:txBody>
      <dsp:txXfrm>
        <a:off x="27015" y="3635822"/>
        <a:ext cx="5085154" cy="499380"/>
      </dsp:txXfrm>
    </dsp:sp>
    <dsp:sp modelId="{04365808-F7F0-438A-9EB3-91C5A43B0E7D}">
      <dsp:nvSpPr>
        <dsp:cNvPr id="0" name=""/>
        <dsp:cNvSpPr/>
      </dsp:nvSpPr>
      <dsp:spPr>
        <a:xfrm>
          <a:off x="0" y="4162217"/>
          <a:ext cx="5139184"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6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smtClean="0"/>
            <a:t>ID3</a:t>
          </a:r>
          <a:endParaRPr lang="zh-CN" sz="1700" kern="1200" dirty="0"/>
        </a:p>
        <a:p>
          <a:pPr marL="171450" lvl="1" indent="-171450" algn="l" defTabSz="755650" rtl="0">
            <a:lnSpc>
              <a:spcPct val="90000"/>
            </a:lnSpc>
            <a:spcBef>
              <a:spcPct val="0"/>
            </a:spcBef>
            <a:spcAft>
              <a:spcPct val="20000"/>
            </a:spcAft>
            <a:buChar char="••"/>
          </a:pPr>
          <a:r>
            <a:rPr lang="en-US" altLang="zh-CN" sz="1700" kern="1200" dirty="0" smtClean="0"/>
            <a:t>C4.5</a:t>
          </a:r>
          <a:endParaRPr lang="zh-CN" sz="1700" kern="1200" dirty="0"/>
        </a:p>
      </dsp:txBody>
      <dsp:txXfrm>
        <a:off x="0" y="4162217"/>
        <a:ext cx="5139184" cy="5578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5A3EE-EB85-43C9-8375-12A0E4AD3911}">
      <dsp:nvSpPr>
        <dsp:cNvPr id="0" name=""/>
        <dsp:cNvSpPr/>
      </dsp:nvSpPr>
      <dsp:spPr>
        <a:xfrm>
          <a:off x="-5385069" y="-824620"/>
          <a:ext cx="6412151" cy="6412151"/>
        </a:xfrm>
        <a:prstGeom prst="blockArc">
          <a:avLst>
            <a:gd name="adj1" fmla="val 18900000"/>
            <a:gd name="adj2" fmla="val 2700000"/>
            <a:gd name="adj3" fmla="val 337"/>
          </a:avLst>
        </a:pr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A4333C-BBA6-47D4-BC13-9B3A38B4D602}">
      <dsp:nvSpPr>
        <dsp:cNvPr id="0" name=""/>
        <dsp:cNvSpPr/>
      </dsp:nvSpPr>
      <dsp:spPr>
        <a:xfrm>
          <a:off x="537711" y="366172"/>
          <a:ext cx="6191431" cy="732726"/>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1601" tIns="53340" rIns="53340" bIns="53340" numCol="1" spcCol="1270" anchor="ctr" anchorCtr="0">
          <a:noAutofit/>
        </a:bodyPr>
        <a:lstStyle/>
        <a:p>
          <a:pPr lvl="0" algn="l" defTabSz="933450" rtl="0">
            <a:lnSpc>
              <a:spcPct val="90000"/>
            </a:lnSpc>
            <a:spcBef>
              <a:spcPct val="0"/>
            </a:spcBef>
            <a:spcAft>
              <a:spcPct val="35000"/>
            </a:spcAft>
          </a:pPr>
          <a:r>
            <a:rPr lang="zh-CN" sz="2100" kern="1200" smtClean="0"/>
            <a:t>以整个样本集作为决策树的根节点</a:t>
          </a:r>
          <a:r>
            <a:rPr lang="en-US" sz="2100" kern="1200" smtClean="0"/>
            <a:t>S</a:t>
          </a:r>
          <a:r>
            <a:rPr lang="zh-CN" sz="2100" kern="1200" smtClean="0"/>
            <a:t>，并计算</a:t>
          </a:r>
          <a:r>
            <a:rPr lang="en-US" sz="2100" kern="1200" smtClean="0"/>
            <a:t>S</a:t>
          </a:r>
          <a:r>
            <a:rPr lang="zh-CN" sz="2100" kern="1200" smtClean="0"/>
            <a:t>对每个属性的条件熵；</a:t>
          </a:r>
          <a:endParaRPr lang="zh-CN" sz="2100" kern="1200"/>
        </a:p>
      </dsp:txBody>
      <dsp:txXfrm>
        <a:off x="537711" y="366172"/>
        <a:ext cx="6191431" cy="732726"/>
      </dsp:txXfrm>
    </dsp:sp>
    <dsp:sp modelId="{183F97AA-9656-4E36-8608-FCFD9AAF830A}">
      <dsp:nvSpPr>
        <dsp:cNvPr id="0" name=""/>
        <dsp:cNvSpPr/>
      </dsp:nvSpPr>
      <dsp:spPr>
        <a:xfrm>
          <a:off x="79758" y="274581"/>
          <a:ext cx="915907" cy="915907"/>
        </a:xfrm>
        <a:prstGeom prst="ellipse">
          <a:avLst/>
        </a:prstGeom>
        <a:solidFill>
          <a:schemeClr val="lt2">
            <a:hueOff val="0"/>
            <a:satOff val="0"/>
            <a:lumOff val="0"/>
            <a:alphaOff val="0"/>
          </a:schemeClr>
        </a:solidFill>
        <a:ln w="635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5A7D28-9929-46A5-9D87-F96169E0720F}">
      <dsp:nvSpPr>
        <dsp:cNvPr id="0" name=""/>
        <dsp:cNvSpPr/>
      </dsp:nvSpPr>
      <dsp:spPr>
        <a:xfrm>
          <a:off x="957800" y="1465452"/>
          <a:ext cx="5771342" cy="732726"/>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1601" tIns="53340" rIns="53340" bIns="53340" numCol="1" spcCol="1270" anchor="ctr" anchorCtr="0">
          <a:noAutofit/>
        </a:bodyPr>
        <a:lstStyle/>
        <a:p>
          <a:pPr lvl="0" algn="l" defTabSz="933450" rtl="0">
            <a:lnSpc>
              <a:spcPct val="90000"/>
            </a:lnSpc>
            <a:spcBef>
              <a:spcPct val="0"/>
            </a:spcBef>
            <a:spcAft>
              <a:spcPct val="35000"/>
            </a:spcAft>
          </a:pPr>
          <a:r>
            <a:rPr lang="zh-CN" sz="2100" kern="1200" dirty="0" smtClean="0"/>
            <a:t>选择能使</a:t>
          </a:r>
          <a:r>
            <a:rPr lang="en-US" sz="2100" kern="1200" dirty="0" smtClean="0"/>
            <a:t>S</a:t>
          </a:r>
          <a:r>
            <a:rPr lang="zh-CN" sz="2100" kern="1200" dirty="0" smtClean="0"/>
            <a:t>的条件熵为最小的一个属性，对根节点进行分裂，得到根节点下的子节点；</a:t>
          </a:r>
          <a:endParaRPr lang="zh-CN" sz="2100" kern="1200" dirty="0"/>
        </a:p>
      </dsp:txBody>
      <dsp:txXfrm>
        <a:off x="957800" y="1465452"/>
        <a:ext cx="5771342" cy="732726"/>
      </dsp:txXfrm>
    </dsp:sp>
    <dsp:sp modelId="{78356122-41D0-4928-B2FF-E3999155D23E}">
      <dsp:nvSpPr>
        <dsp:cNvPr id="0" name=""/>
        <dsp:cNvSpPr/>
      </dsp:nvSpPr>
      <dsp:spPr>
        <a:xfrm>
          <a:off x="499846" y="1373861"/>
          <a:ext cx="915907" cy="915907"/>
        </a:xfrm>
        <a:prstGeom prst="ellipse">
          <a:avLst/>
        </a:prstGeom>
        <a:solidFill>
          <a:schemeClr val="lt2">
            <a:hueOff val="0"/>
            <a:satOff val="0"/>
            <a:lumOff val="0"/>
            <a:alphaOff val="0"/>
          </a:schemeClr>
        </a:solidFill>
        <a:ln w="635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CFB21A9-A92F-433B-9B07-4F4C8322CB42}">
      <dsp:nvSpPr>
        <dsp:cNvPr id="0" name=""/>
        <dsp:cNvSpPr/>
      </dsp:nvSpPr>
      <dsp:spPr>
        <a:xfrm>
          <a:off x="957800" y="2564731"/>
          <a:ext cx="5771342" cy="732726"/>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1601" tIns="53340" rIns="53340" bIns="53340" numCol="1" spcCol="1270" anchor="ctr" anchorCtr="0">
          <a:noAutofit/>
        </a:bodyPr>
        <a:lstStyle/>
        <a:p>
          <a:pPr lvl="0" algn="l" defTabSz="933450" rtl="0">
            <a:lnSpc>
              <a:spcPct val="90000"/>
            </a:lnSpc>
            <a:spcBef>
              <a:spcPct val="0"/>
            </a:spcBef>
            <a:spcAft>
              <a:spcPct val="35000"/>
            </a:spcAft>
          </a:pPr>
          <a:r>
            <a:rPr lang="zh-CN" sz="2100" kern="1200" smtClean="0"/>
            <a:t>再用同样方法对这些子节点进行分裂，直至所有叶节点的熵值都下降为</a:t>
          </a:r>
          <a:r>
            <a:rPr lang="en-US" sz="2100" kern="1200" smtClean="0"/>
            <a:t>0</a:t>
          </a:r>
          <a:r>
            <a:rPr lang="zh-CN" sz="2100" kern="1200" smtClean="0"/>
            <a:t>为止；</a:t>
          </a:r>
          <a:endParaRPr lang="zh-CN" sz="2100" kern="1200"/>
        </a:p>
      </dsp:txBody>
      <dsp:txXfrm>
        <a:off x="957800" y="2564731"/>
        <a:ext cx="5771342" cy="732726"/>
      </dsp:txXfrm>
    </dsp:sp>
    <dsp:sp modelId="{DD04AAE1-6FA8-4887-A5AC-21E3087FFBA9}">
      <dsp:nvSpPr>
        <dsp:cNvPr id="0" name=""/>
        <dsp:cNvSpPr/>
      </dsp:nvSpPr>
      <dsp:spPr>
        <a:xfrm>
          <a:off x="499846" y="2473141"/>
          <a:ext cx="915907" cy="915907"/>
        </a:xfrm>
        <a:prstGeom prst="ellipse">
          <a:avLst/>
        </a:prstGeom>
        <a:solidFill>
          <a:schemeClr val="lt2">
            <a:hueOff val="0"/>
            <a:satOff val="0"/>
            <a:lumOff val="0"/>
            <a:alphaOff val="0"/>
          </a:schemeClr>
        </a:solidFill>
        <a:ln w="635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0C30229-BFB1-4476-AA81-7649023C2D02}">
      <dsp:nvSpPr>
        <dsp:cNvPr id="0" name=""/>
        <dsp:cNvSpPr/>
      </dsp:nvSpPr>
      <dsp:spPr>
        <a:xfrm>
          <a:off x="537711" y="3664011"/>
          <a:ext cx="6191431" cy="732726"/>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1601" tIns="53340" rIns="53340" bIns="53340" numCol="1" spcCol="1270" anchor="ctr" anchorCtr="0">
          <a:noAutofit/>
        </a:bodyPr>
        <a:lstStyle/>
        <a:p>
          <a:pPr lvl="0" algn="l" defTabSz="933450" rtl="0">
            <a:lnSpc>
              <a:spcPct val="90000"/>
            </a:lnSpc>
            <a:spcBef>
              <a:spcPct val="0"/>
            </a:spcBef>
            <a:spcAft>
              <a:spcPct val="35000"/>
            </a:spcAft>
          </a:pPr>
          <a:r>
            <a:rPr lang="zh-CN" sz="2100" kern="1200" smtClean="0"/>
            <a:t>得到一颗与训练样本集对应的熵为</a:t>
          </a:r>
          <a:r>
            <a:rPr lang="en-US" sz="2100" kern="1200" smtClean="0"/>
            <a:t>0</a:t>
          </a:r>
          <a:r>
            <a:rPr lang="zh-CN" sz="2100" kern="1200" smtClean="0"/>
            <a:t>的决策树。</a:t>
          </a:r>
          <a:endParaRPr lang="zh-CN" sz="2100" kern="1200"/>
        </a:p>
      </dsp:txBody>
      <dsp:txXfrm>
        <a:off x="537711" y="3664011"/>
        <a:ext cx="6191431" cy="732726"/>
      </dsp:txXfrm>
    </dsp:sp>
    <dsp:sp modelId="{9A1D9675-2DBF-4B92-AF46-28C06A7355F4}">
      <dsp:nvSpPr>
        <dsp:cNvPr id="0" name=""/>
        <dsp:cNvSpPr/>
      </dsp:nvSpPr>
      <dsp:spPr>
        <a:xfrm>
          <a:off x="79758" y="3572420"/>
          <a:ext cx="915907" cy="915907"/>
        </a:xfrm>
        <a:prstGeom prst="ellipse">
          <a:avLst/>
        </a:prstGeom>
        <a:solidFill>
          <a:schemeClr val="lt2">
            <a:hueOff val="0"/>
            <a:satOff val="0"/>
            <a:lumOff val="0"/>
            <a:alphaOff val="0"/>
          </a:schemeClr>
        </a:solidFill>
        <a:ln w="635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DF223-22FD-4451-825C-AC5A663F01EC}">
      <dsp:nvSpPr>
        <dsp:cNvPr id="0" name=""/>
        <dsp:cNvSpPr/>
      </dsp:nvSpPr>
      <dsp:spPr>
        <a:xfrm>
          <a:off x="0" y="128214"/>
          <a:ext cx="5787256"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b="1" kern="1200" dirty="0" smtClean="0"/>
            <a:t>遗传算法的核心概念</a:t>
          </a:r>
          <a:endParaRPr lang="en-US" altLang="zh-CN" sz="2200" b="1" kern="1200" dirty="0" smtClean="0"/>
        </a:p>
      </dsp:txBody>
      <dsp:txXfrm>
        <a:off x="27015" y="155229"/>
        <a:ext cx="5733226" cy="499380"/>
      </dsp:txXfrm>
    </dsp:sp>
    <dsp:sp modelId="{1F8B18FB-0991-499C-8797-AE19F5315573}">
      <dsp:nvSpPr>
        <dsp:cNvPr id="0" name=""/>
        <dsp:cNvSpPr/>
      </dsp:nvSpPr>
      <dsp:spPr>
        <a:xfrm>
          <a:off x="0" y="681624"/>
          <a:ext cx="5787256"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45"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b="1" kern="1200" smtClean="0"/>
            <a:t>遗传</a:t>
          </a:r>
          <a:r>
            <a:rPr lang="zh-CN" sz="1700" b="1" kern="1200" dirty="0" smtClean="0"/>
            <a:t>算法的总体</a:t>
          </a:r>
          <a:r>
            <a:rPr lang="zh-CN" sz="1700" kern="1200" dirty="0" smtClean="0"/>
            <a:t>（</a:t>
          </a:r>
          <a:r>
            <a:rPr lang="en-US" sz="1700" kern="1200" dirty="0" smtClean="0"/>
            <a:t>Population</a:t>
          </a:r>
          <a:r>
            <a:rPr lang="zh-CN" sz="1700" kern="1200" dirty="0" smtClean="0"/>
            <a:t>）</a:t>
          </a:r>
          <a:endParaRPr lang="zh-CN" sz="1700" kern="1200" dirty="0"/>
        </a:p>
      </dsp:txBody>
      <dsp:txXfrm>
        <a:off x="0" y="681624"/>
        <a:ext cx="5787256" cy="364320"/>
      </dsp:txXfrm>
    </dsp:sp>
    <dsp:sp modelId="{0BCE0601-7E82-4BA1-8508-EB273861B892}">
      <dsp:nvSpPr>
        <dsp:cNvPr id="0" name=""/>
        <dsp:cNvSpPr/>
      </dsp:nvSpPr>
      <dsp:spPr>
        <a:xfrm>
          <a:off x="0" y="1045944"/>
          <a:ext cx="5787256"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dirty="0" smtClean="0"/>
            <a:t>在每一次迭代中，后继总体</a:t>
          </a:r>
          <a:r>
            <a:rPr lang="en-US" sz="2200" b="1" i="1" kern="1200" dirty="0" smtClean="0"/>
            <a:t>P</a:t>
          </a:r>
          <a:r>
            <a:rPr lang="en-US" sz="2200" b="1" i="1" kern="1200" baseline="-25000" dirty="0" smtClean="0"/>
            <a:t>S</a:t>
          </a:r>
          <a:r>
            <a:rPr lang="zh-CN" sz="2200" b="1" kern="1200" dirty="0" smtClean="0"/>
            <a:t>的形成方法</a:t>
          </a:r>
          <a:endParaRPr lang="zh-CN" sz="2200" kern="1200" dirty="0"/>
        </a:p>
      </dsp:txBody>
      <dsp:txXfrm>
        <a:off x="27015" y="1072959"/>
        <a:ext cx="5733226" cy="499380"/>
      </dsp:txXfrm>
    </dsp:sp>
    <dsp:sp modelId="{8843B97D-F8D1-4294-AC4D-B612D8E837B3}">
      <dsp:nvSpPr>
        <dsp:cNvPr id="0" name=""/>
        <dsp:cNvSpPr/>
      </dsp:nvSpPr>
      <dsp:spPr>
        <a:xfrm>
          <a:off x="0" y="1599354"/>
          <a:ext cx="5787256" cy="933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45"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smtClean="0"/>
            <a:t>选择 </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交叉</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变异</a:t>
          </a:r>
          <a:endParaRPr lang="zh-CN" altLang="en-US" sz="1700" kern="1200"/>
        </a:p>
      </dsp:txBody>
      <dsp:txXfrm>
        <a:off x="0" y="1599354"/>
        <a:ext cx="5787256" cy="933570"/>
      </dsp:txXfrm>
    </dsp:sp>
    <dsp:sp modelId="{8FE5A999-CF86-4749-97F6-67824893906A}">
      <dsp:nvSpPr>
        <dsp:cNvPr id="0" name=""/>
        <dsp:cNvSpPr/>
      </dsp:nvSpPr>
      <dsp:spPr>
        <a:xfrm>
          <a:off x="0" y="2532925"/>
          <a:ext cx="5787256" cy="55341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b="1" kern="1200" smtClean="0"/>
            <a:t>遗传算法的主要参数</a:t>
          </a:r>
          <a:endParaRPr lang="zh-CN" altLang="en-US" sz="2200" kern="1200"/>
        </a:p>
      </dsp:txBody>
      <dsp:txXfrm>
        <a:off x="27015" y="2559940"/>
        <a:ext cx="5733226" cy="499380"/>
      </dsp:txXfrm>
    </dsp:sp>
    <dsp:sp modelId="{8918025F-F9B7-4CDD-A68C-CBCB25FAE1AE}">
      <dsp:nvSpPr>
        <dsp:cNvPr id="0" name=""/>
        <dsp:cNvSpPr/>
      </dsp:nvSpPr>
      <dsp:spPr>
        <a:xfrm>
          <a:off x="0" y="3086335"/>
          <a:ext cx="5787256"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45"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smtClean="0"/>
            <a:t>用来排序候选假设的适应度函数；</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定义算法终止时适应度的阈值；</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要维持的总体大小；</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决定如何产生后继总体的参数；</a:t>
          </a:r>
          <a:endParaRPr lang="zh-CN" altLang="en-US" sz="1700" kern="1200"/>
        </a:p>
        <a:p>
          <a:pPr marL="171450" lvl="1" indent="-171450" algn="l" defTabSz="755650" rtl="0">
            <a:lnSpc>
              <a:spcPct val="90000"/>
            </a:lnSpc>
            <a:spcBef>
              <a:spcPct val="0"/>
            </a:spcBef>
            <a:spcAft>
              <a:spcPct val="20000"/>
            </a:spcAft>
            <a:buChar char="••"/>
          </a:pPr>
          <a:r>
            <a:rPr lang="zh-CN" altLang="en-US" sz="1700" kern="1200" smtClean="0"/>
            <a:t>每一代总体中被淘汰的比例和变异率。</a:t>
          </a:r>
          <a:endParaRPr lang="zh-CN" altLang="en-US" sz="1700" kern="1200"/>
        </a:p>
      </dsp:txBody>
      <dsp:txXfrm>
        <a:off x="0" y="3086335"/>
        <a:ext cx="5787256" cy="154836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9742F-6841-4E03-8D80-D003E0BEB88E}">
      <dsp:nvSpPr>
        <dsp:cNvPr id="0" name=""/>
        <dsp:cNvSpPr/>
      </dsp:nvSpPr>
      <dsp:spPr>
        <a:xfrm>
          <a:off x="0" y="325"/>
          <a:ext cx="5355208"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核心概念</a:t>
          </a:r>
          <a:endParaRPr lang="zh-CN" sz="2400" kern="1200"/>
        </a:p>
      </dsp:txBody>
      <dsp:txXfrm>
        <a:off x="29471" y="29796"/>
        <a:ext cx="5296266" cy="544777"/>
      </dsp:txXfrm>
    </dsp:sp>
    <dsp:sp modelId="{75528996-022A-43F7-8CF6-43A1703819C3}">
      <dsp:nvSpPr>
        <dsp:cNvPr id="0" name=""/>
        <dsp:cNvSpPr/>
      </dsp:nvSpPr>
      <dsp:spPr>
        <a:xfrm>
          <a:off x="0" y="604045"/>
          <a:ext cx="5355208"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2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smtClean="0"/>
            <a:t>Agent </a:t>
          </a:r>
          <a:endParaRPr lang="zh-CN" sz="1900" kern="1200"/>
        </a:p>
      </dsp:txBody>
      <dsp:txXfrm>
        <a:off x="0" y="604045"/>
        <a:ext cx="5355208" cy="397440"/>
      </dsp:txXfrm>
    </dsp:sp>
    <dsp:sp modelId="{AF8E7612-0F83-40A6-B0D9-84580FA74A4B}">
      <dsp:nvSpPr>
        <dsp:cNvPr id="0" name=""/>
        <dsp:cNvSpPr/>
      </dsp:nvSpPr>
      <dsp:spPr>
        <a:xfrm>
          <a:off x="0" y="1001485"/>
          <a:ext cx="5355208"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基本思路</a:t>
          </a:r>
          <a:endParaRPr lang="zh-CN" sz="2400" kern="1200"/>
        </a:p>
      </dsp:txBody>
      <dsp:txXfrm>
        <a:off x="29471" y="1030956"/>
        <a:ext cx="5296266" cy="544777"/>
      </dsp:txXfrm>
    </dsp:sp>
    <dsp:sp modelId="{BB5B48B1-125F-4264-8D12-9036ADD10616}">
      <dsp:nvSpPr>
        <dsp:cNvPr id="0" name=""/>
        <dsp:cNvSpPr/>
      </dsp:nvSpPr>
      <dsp:spPr>
        <a:xfrm>
          <a:off x="0" y="1605205"/>
          <a:ext cx="5355208"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2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dirty="0" smtClean="0"/>
            <a:t>当</a:t>
          </a:r>
          <a:r>
            <a:rPr lang="en-US" sz="1900" kern="1200" dirty="0" smtClean="0"/>
            <a:t>Agent</a:t>
          </a:r>
          <a:r>
            <a:rPr lang="zh-CN" sz="1900" kern="1200" dirty="0" smtClean="0"/>
            <a:t>在其环境中做出每个动作时，施教者会提供奖赏或惩罚信息，以表示结果状态的正确与否。</a:t>
          </a:r>
          <a:endParaRPr lang="zh-CN" sz="1900" kern="1200" dirty="0"/>
        </a:p>
      </dsp:txBody>
      <dsp:txXfrm>
        <a:off x="0" y="1605205"/>
        <a:ext cx="5355208" cy="919080"/>
      </dsp:txXfrm>
    </dsp:sp>
    <dsp:sp modelId="{D7539B36-E10A-44E8-A903-4B142F083F3A}">
      <dsp:nvSpPr>
        <dsp:cNvPr id="0" name=""/>
        <dsp:cNvSpPr/>
      </dsp:nvSpPr>
      <dsp:spPr>
        <a:xfrm>
          <a:off x="0" y="2524285"/>
          <a:ext cx="5355208"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学习问题的形式化表示方法</a:t>
          </a:r>
          <a:endParaRPr lang="zh-CN" sz="2400" kern="1200"/>
        </a:p>
      </dsp:txBody>
      <dsp:txXfrm>
        <a:off x="29471" y="2553756"/>
        <a:ext cx="5296266" cy="544777"/>
      </dsp:txXfrm>
    </dsp:sp>
    <dsp:sp modelId="{6112E054-3ABC-4B4C-89B8-D995AE1C2A12}">
      <dsp:nvSpPr>
        <dsp:cNvPr id="0" name=""/>
        <dsp:cNvSpPr/>
      </dsp:nvSpPr>
      <dsp:spPr>
        <a:xfrm>
          <a:off x="0" y="3128004"/>
          <a:ext cx="5355208"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2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smtClean="0"/>
            <a:t>马尔可夫决策过程（</a:t>
          </a:r>
          <a:r>
            <a:rPr lang="en-US" sz="1900" kern="1200" smtClean="0"/>
            <a:t>Markov Decision Process</a:t>
          </a:r>
          <a:r>
            <a:rPr lang="zh-CN" sz="1900" kern="1200" smtClean="0"/>
            <a:t>，</a:t>
          </a:r>
          <a:r>
            <a:rPr lang="en-US" sz="1900" kern="1200" smtClean="0"/>
            <a:t>MDP</a:t>
          </a:r>
          <a:r>
            <a:rPr lang="zh-CN" sz="1900" kern="1200" smtClean="0"/>
            <a:t>）</a:t>
          </a:r>
          <a:endParaRPr lang="zh-CN" sz="1900" kern="1200"/>
        </a:p>
      </dsp:txBody>
      <dsp:txXfrm>
        <a:off x="0" y="3128004"/>
        <a:ext cx="5355208" cy="633420"/>
      </dsp:txXfrm>
    </dsp:sp>
    <dsp:sp modelId="{77C6EC1F-5A32-4D8E-A415-3B0DA5C7A44B}">
      <dsp:nvSpPr>
        <dsp:cNvPr id="0" name=""/>
        <dsp:cNvSpPr/>
      </dsp:nvSpPr>
      <dsp:spPr>
        <a:xfrm>
          <a:off x="0" y="3761425"/>
          <a:ext cx="5355208"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学习策略</a:t>
          </a:r>
          <a:endParaRPr lang="zh-CN" sz="2400" kern="1200"/>
        </a:p>
      </dsp:txBody>
      <dsp:txXfrm>
        <a:off x="29471" y="3790896"/>
        <a:ext cx="5296266" cy="544777"/>
      </dsp:txXfrm>
    </dsp:sp>
    <dsp:sp modelId="{988BEFDD-56C9-499A-941C-C15C10159804}">
      <dsp:nvSpPr>
        <dsp:cNvPr id="0" name=""/>
        <dsp:cNvSpPr/>
      </dsp:nvSpPr>
      <dsp:spPr>
        <a:xfrm>
          <a:off x="0" y="4365144"/>
          <a:ext cx="5355208"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02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i="1" kern="1200" smtClean="0"/>
            <a:t>Q</a:t>
          </a:r>
          <a:r>
            <a:rPr lang="zh-CN" sz="1900" kern="1200" smtClean="0"/>
            <a:t>学习算法</a:t>
          </a:r>
          <a:endParaRPr lang="zh-CN" sz="1900" kern="1200"/>
        </a:p>
      </dsp:txBody>
      <dsp:txXfrm>
        <a:off x="0" y="4365144"/>
        <a:ext cx="5355208" cy="39744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数据科学理论与实践</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dirty="0" smtClean="0">
              <a:solidFill>
                <a:sysClr val="window" lastClr="FFFFFF"/>
              </a:solidFill>
              <a:latin typeface="Arial"/>
              <a:ea typeface="宋体"/>
              <a:cs typeface="+mn-cs"/>
            </a:rPr>
            <a:t>朝乐门</a:t>
          </a:r>
          <a:endParaRPr lang="zh-CN" altLang="en-US" sz="9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2017</a:t>
          </a:r>
          <a:endParaRPr lang="zh-CN" altLang="en-US" sz="900" kern="1200">
            <a:solidFill>
              <a:sysClr val="window" lastClr="FFFFFF"/>
            </a:solidFill>
            <a:latin typeface="Arial"/>
            <a:ea typeface="宋体"/>
            <a:cs typeface="+mn-cs"/>
          </a:endParaRPr>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朝乐门</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2016</a:t>
          </a:r>
          <a:endParaRPr lang="zh-CN" altLang="en-US" sz="900" kern="1200">
            <a:solidFill>
              <a:sysClr val="window" lastClr="FFFFFF"/>
            </a:solidFill>
            <a:latin typeface="Arial"/>
            <a:ea typeface="宋体"/>
            <a:cs typeface="+mn-cs"/>
          </a:endParaRPr>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B9073-57C6-41BF-8EF6-292A23E2F20F}">
      <dsp:nvSpPr>
        <dsp:cNvPr id="0" name=""/>
        <dsp:cNvSpPr/>
      </dsp:nvSpPr>
      <dsp:spPr>
        <a:xfrm>
          <a:off x="3746" y="212135"/>
          <a:ext cx="2252540" cy="460800"/>
        </a:xfrm>
        <a:prstGeom prst="rect">
          <a:avLst/>
        </a:prstGeom>
        <a:solidFill>
          <a:schemeClr val="dk2">
            <a:hueOff val="0"/>
            <a:satOff val="0"/>
            <a:lumOff val="0"/>
            <a:alphaOff val="0"/>
          </a:schemeClr>
        </a:solidFill>
        <a:ln w="48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b="1" kern="1200" smtClean="0"/>
            <a:t>学好本章的重要意义</a:t>
          </a:r>
          <a:endParaRPr lang="zh-CN" altLang="en-US" sz="1600" kern="1200"/>
        </a:p>
      </dsp:txBody>
      <dsp:txXfrm>
        <a:off x="3746" y="212135"/>
        <a:ext cx="2252540" cy="460800"/>
      </dsp:txXfrm>
    </dsp:sp>
    <dsp:sp modelId="{2C72E86F-F53A-4E22-9441-3C8AA8BD939D}">
      <dsp:nvSpPr>
        <dsp:cNvPr id="0" name=""/>
        <dsp:cNvSpPr/>
      </dsp:nvSpPr>
      <dsp:spPr>
        <a:xfrm>
          <a:off x="3746" y="672935"/>
          <a:ext cx="2252540" cy="4068089"/>
        </a:xfrm>
        <a:prstGeom prst="rect">
          <a:avLst/>
        </a:prstGeom>
        <a:solidFill>
          <a:schemeClr val="dk2">
            <a:alpha val="90000"/>
            <a:tint val="40000"/>
            <a:hueOff val="0"/>
            <a:satOff val="0"/>
            <a:lumOff val="0"/>
            <a:alphaOff val="0"/>
          </a:schemeClr>
        </a:solidFill>
        <a:ln w="48000" cap="flat" cmpd="thickThin"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smtClean="0"/>
            <a:t>兴趣和信心的学好一门课程的根本保障。学习者对数据科学的理论基础</a:t>
          </a:r>
          <a:r>
            <a:rPr lang="en-US" altLang="zh-CN" sz="1600" kern="1200" smtClean="0"/>
            <a:t>——</a:t>
          </a:r>
          <a:r>
            <a:rPr lang="zh-CN" altLang="en-US" sz="1600" kern="1200" smtClean="0"/>
            <a:t>统计学和机器学的印象会直接影响学习数据科学的兴趣与信心。本章从数据科学视角梳理了这些基础理论的知识体系，目的在于帮助读者快速重构自己的知识体系，提升学习的信心和兴趣。</a:t>
          </a:r>
          <a:endParaRPr lang="zh-CN" altLang="en-US" sz="1600" kern="1200"/>
        </a:p>
      </dsp:txBody>
      <dsp:txXfrm>
        <a:off x="3746" y="672935"/>
        <a:ext cx="2252540" cy="4068089"/>
      </dsp:txXfrm>
    </dsp:sp>
    <dsp:sp modelId="{48C6D7B2-607B-4F19-A4B4-5485A3D3EBF7}">
      <dsp:nvSpPr>
        <dsp:cNvPr id="0" name=""/>
        <dsp:cNvSpPr/>
      </dsp:nvSpPr>
      <dsp:spPr>
        <a:xfrm>
          <a:off x="2571641" y="212135"/>
          <a:ext cx="2252540" cy="460800"/>
        </a:xfrm>
        <a:prstGeom prst="rect">
          <a:avLst/>
        </a:prstGeom>
        <a:solidFill>
          <a:schemeClr val="dk2">
            <a:hueOff val="0"/>
            <a:satOff val="0"/>
            <a:lumOff val="0"/>
            <a:alphaOff val="0"/>
          </a:schemeClr>
        </a:solidFill>
        <a:ln w="48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b="1" kern="1200" smtClean="0"/>
            <a:t>继续学习方法</a:t>
          </a:r>
          <a:endParaRPr lang="zh-CN" altLang="en-US" sz="1600" kern="1200"/>
        </a:p>
      </dsp:txBody>
      <dsp:txXfrm>
        <a:off x="2571641" y="212135"/>
        <a:ext cx="2252540" cy="460800"/>
      </dsp:txXfrm>
    </dsp:sp>
    <dsp:sp modelId="{79A48653-B857-472C-A221-F6E53AE99261}">
      <dsp:nvSpPr>
        <dsp:cNvPr id="0" name=""/>
        <dsp:cNvSpPr/>
      </dsp:nvSpPr>
      <dsp:spPr>
        <a:xfrm>
          <a:off x="2571641" y="672935"/>
          <a:ext cx="2252540" cy="4068089"/>
        </a:xfrm>
        <a:prstGeom prst="rect">
          <a:avLst/>
        </a:prstGeom>
        <a:solidFill>
          <a:schemeClr val="dk2">
            <a:alpha val="90000"/>
            <a:tint val="40000"/>
            <a:hueOff val="0"/>
            <a:satOff val="0"/>
            <a:lumOff val="0"/>
            <a:alphaOff val="0"/>
          </a:schemeClr>
        </a:solidFill>
        <a:ln w="48000" cap="flat" cmpd="thickThin"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sz="1600" kern="1200" smtClean="0"/>
            <a:t>很多人害怕统计学和机器学习是因为忽略了它们本有的精彩故事，而取而代之是千篇一律的恐怖故事——“统计学和数学特别难”。其实，统计学和机器学习是很美的，也很容易学习的，如果你能看到每个理论的提出背景故事。详见本书</a:t>
          </a:r>
          <a:r>
            <a:rPr lang="en-US" sz="1600" kern="1200" smtClean="0"/>
            <a:t>3.7</a:t>
          </a:r>
          <a:r>
            <a:rPr lang="zh-CN" sz="1600" kern="1200" smtClean="0"/>
            <a:t>数据可视化中的“为什么很多人害怕数学——数学离开了它的故事之后变得如此恐怖</a:t>
          </a:r>
          <a:r>
            <a:rPr lang="en-US" sz="1600" kern="1200" smtClean="0"/>
            <a:t>”</a:t>
          </a:r>
          <a:r>
            <a:rPr lang="zh-CN" sz="1600" kern="1200" smtClean="0"/>
            <a:t>。</a:t>
          </a:r>
          <a:endParaRPr lang="zh-CN" sz="1600" kern="1200"/>
        </a:p>
      </dsp:txBody>
      <dsp:txXfrm>
        <a:off x="2571641" y="672935"/>
        <a:ext cx="2252540" cy="4068089"/>
      </dsp:txXfrm>
    </dsp:sp>
    <dsp:sp modelId="{B189A3E6-950E-4393-BD46-C5379B603DC8}">
      <dsp:nvSpPr>
        <dsp:cNvPr id="0" name=""/>
        <dsp:cNvSpPr/>
      </dsp:nvSpPr>
      <dsp:spPr>
        <a:xfrm>
          <a:off x="5139537" y="212135"/>
          <a:ext cx="2252540" cy="460800"/>
        </a:xfrm>
        <a:prstGeom prst="rect">
          <a:avLst/>
        </a:prstGeom>
        <a:solidFill>
          <a:schemeClr val="dk2">
            <a:hueOff val="0"/>
            <a:satOff val="0"/>
            <a:lumOff val="0"/>
            <a:alphaOff val="0"/>
          </a:schemeClr>
        </a:solidFill>
        <a:ln w="48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b="1" kern="1200" smtClean="0"/>
            <a:t>提醒及注意事项</a:t>
          </a:r>
          <a:endParaRPr lang="zh-CN" altLang="en-US" sz="1600" kern="1200"/>
        </a:p>
      </dsp:txBody>
      <dsp:txXfrm>
        <a:off x="5139537" y="212135"/>
        <a:ext cx="2252540" cy="460800"/>
      </dsp:txXfrm>
    </dsp:sp>
    <dsp:sp modelId="{1EE30680-D88E-4FFF-A745-3F42002AADEC}">
      <dsp:nvSpPr>
        <dsp:cNvPr id="0" name=""/>
        <dsp:cNvSpPr/>
      </dsp:nvSpPr>
      <dsp:spPr>
        <a:xfrm>
          <a:off x="5139537" y="672935"/>
          <a:ext cx="2252540" cy="4068089"/>
        </a:xfrm>
        <a:prstGeom prst="rect">
          <a:avLst/>
        </a:prstGeom>
        <a:solidFill>
          <a:schemeClr val="dk2">
            <a:alpha val="90000"/>
            <a:tint val="40000"/>
            <a:hueOff val="0"/>
            <a:satOff val="0"/>
            <a:lumOff val="0"/>
            <a:alphaOff val="0"/>
          </a:schemeClr>
        </a:solidFill>
        <a:ln w="48000" cap="flat" cmpd="thickThin"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sz="1600" kern="1200" smtClean="0"/>
            <a:t>理论基础和基础理论是两个不同的概念，统计学和机器学习是数据科学的理论基础而不是其基础理论</a:t>
          </a:r>
          <a:r>
            <a:rPr lang="en-US" sz="1600" kern="1200" smtClean="0"/>
            <a:t>.</a:t>
          </a:r>
          <a:r>
            <a:rPr lang="zh-CN" sz="1600" kern="1200" smtClean="0"/>
            <a:t>也就是说，数据科学不等于“统计学</a:t>
          </a:r>
          <a:r>
            <a:rPr lang="en-US" sz="1600" kern="1200" smtClean="0"/>
            <a:t>+</a:t>
          </a:r>
          <a:r>
            <a:rPr lang="zh-CN" sz="1600" kern="1200" smtClean="0"/>
            <a:t>机器学习”。因此，数据科学的学习应凸显数据科学本身，而不能仅仅停留在学习统计学和机器学习之上。</a:t>
          </a:r>
          <a:endParaRPr lang="zh-CN" sz="1600" kern="1200"/>
        </a:p>
      </dsp:txBody>
      <dsp:txXfrm>
        <a:off x="5139537" y="672935"/>
        <a:ext cx="2252540" cy="4068089"/>
      </dsp:txXfrm>
    </dsp:sp>
    <dsp:sp modelId="{F737815D-171A-44FC-BC64-98EDD157C4DB}">
      <dsp:nvSpPr>
        <dsp:cNvPr id="0" name=""/>
        <dsp:cNvSpPr/>
      </dsp:nvSpPr>
      <dsp:spPr>
        <a:xfrm>
          <a:off x="7707433" y="212135"/>
          <a:ext cx="2252540" cy="460800"/>
        </a:xfrm>
        <a:prstGeom prst="rect">
          <a:avLst/>
        </a:prstGeom>
        <a:solidFill>
          <a:schemeClr val="dk2">
            <a:hueOff val="0"/>
            <a:satOff val="0"/>
            <a:lumOff val="0"/>
            <a:alphaOff val="0"/>
          </a:schemeClr>
        </a:solidFill>
        <a:ln w="48000" cap="flat" cmpd="thickThin"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b="1" kern="1200" smtClean="0"/>
            <a:t>与其他章节的关系</a:t>
          </a:r>
          <a:endParaRPr lang="zh-CN" altLang="en-US" sz="1600" kern="1200"/>
        </a:p>
      </dsp:txBody>
      <dsp:txXfrm>
        <a:off x="7707433" y="212135"/>
        <a:ext cx="2252540" cy="460800"/>
      </dsp:txXfrm>
    </dsp:sp>
    <dsp:sp modelId="{9AD6AD9E-692A-44A7-9E10-9477C0C690CE}">
      <dsp:nvSpPr>
        <dsp:cNvPr id="0" name=""/>
        <dsp:cNvSpPr/>
      </dsp:nvSpPr>
      <dsp:spPr>
        <a:xfrm>
          <a:off x="7707433" y="672935"/>
          <a:ext cx="2252540" cy="4068089"/>
        </a:xfrm>
        <a:prstGeom prst="rect">
          <a:avLst/>
        </a:prstGeom>
        <a:solidFill>
          <a:schemeClr val="dk2">
            <a:alpha val="90000"/>
            <a:tint val="40000"/>
            <a:hueOff val="0"/>
            <a:satOff val="0"/>
            <a:lumOff val="0"/>
            <a:alphaOff val="0"/>
          </a:schemeClr>
        </a:solidFill>
        <a:ln w="48000" cap="flat" cmpd="thickThin"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smtClean="0"/>
            <a:t>本章是第一章给出的数据科学理论体系的进步详解，为后续章节的学习提供了理论基础。</a:t>
          </a:r>
          <a:endParaRPr lang="zh-CN" altLang="en-US" sz="1600" kern="1200"/>
        </a:p>
      </dsp:txBody>
      <dsp:txXfrm>
        <a:off x="7707433" y="672935"/>
        <a:ext cx="2252540" cy="40680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A0F90-DC61-4B44-827C-A33D1C772CE8}">
      <dsp:nvSpPr>
        <dsp:cNvPr id="0" name=""/>
        <dsp:cNvSpPr/>
      </dsp:nvSpPr>
      <dsp:spPr>
        <a:xfrm>
          <a:off x="0" y="48398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smtClean="0"/>
            <a:t>调查分析</a:t>
          </a:r>
          <a:r>
            <a:rPr lang="en-US" sz="1800" kern="1200" smtClean="0"/>
            <a:t>SPSS Statistics</a:t>
          </a:r>
          <a:r>
            <a:rPr lang="zh-CN" sz="1800" kern="1200" smtClean="0"/>
            <a:t>、</a:t>
          </a:r>
          <a:r>
            <a:rPr lang="en-US" sz="1800" kern="1200" smtClean="0"/>
            <a:t>SPSS Modeler</a:t>
          </a:r>
          <a:r>
            <a:rPr lang="zh-CN" sz="1800" kern="1200" smtClean="0"/>
            <a:t>、</a:t>
          </a:r>
          <a:r>
            <a:rPr lang="en-US" sz="1800" kern="1200" smtClean="0"/>
            <a:t>SPSS Analytic Server</a:t>
          </a:r>
          <a:r>
            <a:rPr lang="zh-CN" sz="1800" kern="1200" smtClean="0"/>
            <a:t>和</a:t>
          </a:r>
          <a:r>
            <a:rPr lang="en-US" sz="1800" kern="1200" smtClean="0"/>
            <a:t>SPSS Catalyst</a:t>
          </a:r>
          <a:r>
            <a:rPr lang="zh-CN" sz="1800" kern="1200" smtClean="0"/>
            <a:t>的区别与联系。</a:t>
          </a:r>
          <a:endParaRPr lang="zh-CN" sz="1800" kern="1200"/>
        </a:p>
      </dsp:txBody>
      <dsp:txXfrm>
        <a:off x="22103" y="506083"/>
        <a:ext cx="10063529" cy="408584"/>
      </dsp:txXfrm>
    </dsp:sp>
    <dsp:sp modelId="{F95D2A1B-4661-4482-A8F1-5406B1F6E3F4}">
      <dsp:nvSpPr>
        <dsp:cNvPr id="0" name=""/>
        <dsp:cNvSpPr/>
      </dsp:nvSpPr>
      <dsp:spPr>
        <a:xfrm>
          <a:off x="0" y="98861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结合自己的专业领域或研究兴趣，调研自己所属领域的统计分析方法、技术与工具。</a:t>
          </a:r>
          <a:endParaRPr lang="zh-CN" altLang="en-US" sz="1800" kern="1200"/>
        </a:p>
      </dsp:txBody>
      <dsp:txXfrm>
        <a:off x="22103" y="1010713"/>
        <a:ext cx="10063529" cy="408584"/>
      </dsp:txXfrm>
    </dsp:sp>
    <dsp:sp modelId="{D1E3ACE7-7956-44EC-A703-659BD5519C10}">
      <dsp:nvSpPr>
        <dsp:cNvPr id="0" name=""/>
        <dsp:cNvSpPr/>
      </dsp:nvSpPr>
      <dsp:spPr>
        <a:xfrm>
          <a:off x="0" y="149324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调研常用统计分析工具软件（包括开源系统），并进行对比分析。</a:t>
          </a:r>
          <a:endParaRPr lang="zh-CN" altLang="en-US" sz="1800" kern="1200"/>
        </a:p>
      </dsp:txBody>
      <dsp:txXfrm>
        <a:off x="22103" y="1515343"/>
        <a:ext cx="10063529" cy="408584"/>
      </dsp:txXfrm>
    </dsp:sp>
    <dsp:sp modelId="{3E2F15B6-5641-4589-B6BE-B63128257BB9}">
      <dsp:nvSpPr>
        <dsp:cNvPr id="0" name=""/>
        <dsp:cNvSpPr/>
      </dsp:nvSpPr>
      <dsp:spPr>
        <a:xfrm>
          <a:off x="0" y="199787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调查并对比分析机器学习领域的国际顶级会议及学术期刊。</a:t>
          </a:r>
          <a:endParaRPr lang="zh-CN" altLang="en-US" sz="1800" kern="1200"/>
        </a:p>
      </dsp:txBody>
      <dsp:txXfrm>
        <a:off x="22103" y="2019973"/>
        <a:ext cx="10063529" cy="408584"/>
      </dsp:txXfrm>
    </dsp:sp>
    <dsp:sp modelId="{38E004B2-5D20-4B04-8FC2-B1AC3362C953}">
      <dsp:nvSpPr>
        <dsp:cNvPr id="0" name=""/>
        <dsp:cNvSpPr/>
      </dsp:nvSpPr>
      <dsp:spPr>
        <a:xfrm>
          <a:off x="0" y="250250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smtClean="0"/>
            <a:t>调查并对比分析机器学习开发包</a:t>
          </a:r>
          <a:r>
            <a:rPr lang="en-US" sz="1800" kern="1200" smtClean="0"/>
            <a:t> Open CV</a:t>
          </a:r>
          <a:r>
            <a:rPr lang="zh-CN" sz="1800" kern="1200" smtClean="0"/>
            <a:t>与</a:t>
          </a:r>
          <a:r>
            <a:rPr lang="en-US" sz="1800" kern="1200" smtClean="0"/>
            <a:t>Weka</a:t>
          </a:r>
          <a:r>
            <a:rPr lang="zh-CN" sz="1800" kern="1200" smtClean="0"/>
            <a:t>。</a:t>
          </a:r>
          <a:endParaRPr lang="zh-CN" sz="1800" kern="1200"/>
        </a:p>
      </dsp:txBody>
      <dsp:txXfrm>
        <a:off x="22103" y="2524603"/>
        <a:ext cx="10063529" cy="408584"/>
      </dsp:txXfrm>
    </dsp:sp>
    <dsp:sp modelId="{425B4343-5597-4FF6-823D-7EC6BF0DBDB4}">
      <dsp:nvSpPr>
        <dsp:cNvPr id="0" name=""/>
        <dsp:cNvSpPr/>
      </dsp:nvSpPr>
      <dsp:spPr>
        <a:xfrm>
          <a:off x="0" y="300713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结合自己的专业领域或研究兴趣，调研自己所属领域常用的机器学习方法、技术与工具。</a:t>
          </a:r>
          <a:endParaRPr lang="zh-CN" altLang="en-US" sz="1800" kern="1200"/>
        </a:p>
      </dsp:txBody>
      <dsp:txXfrm>
        <a:off x="22103" y="3029233"/>
        <a:ext cx="10063529" cy="408584"/>
      </dsp:txXfrm>
    </dsp:sp>
    <dsp:sp modelId="{175B751A-625B-494E-A62D-E76BFC637BDE}">
      <dsp:nvSpPr>
        <dsp:cNvPr id="0" name=""/>
        <dsp:cNvSpPr/>
      </dsp:nvSpPr>
      <dsp:spPr>
        <a:xfrm>
          <a:off x="0" y="351176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调研常用机器学习工具软件（包括开源系统），并进行对比分析。</a:t>
          </a:r>
          <a:endParaRPr lang="zh-CN" altLang="en-US" sz="1800" kern="1200"/>
        </a:p>
      </dsp:txBody>
      <dsp:txXfrm>
        <a:off x="22103" y="3533863"/>
        <a:ext cx="10063529" cy="408584"/>
      </dsp:txXfrm>
    </dsp:sp>
    <dsp:sp modelId="{A2F91037-39F8-4ED8-B90C-F58FF2555BD3}">
      <dsp:nvSpPr>
        <dsp:cNvPr id="0" name=""/>
        <dsp:cNvSpPr/>
      </dsp:nvSpPr>
      <dsp:spPr>
        <a:xfrm>
          <a:off x="0" y="4016390"/>
          <a:ext cx="10107735" cy="45279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阅读本专题所列出的参考文献，并采用数据统计方法分析该领域的经典文献数据。</a:t>
          </a:r>
          <a:endParaRPr lang="zh-CN" altLang="en-US" sz="1800" kern="1200"/>
        </a:p>
      </dsp:txBody>
      <dsp:txXfrm>
        <a:off x="22103" y="4038493"/>
        <a:ext cx="10063529" cy="40858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数据科学理论与实践</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dirty="0" smtClean="0">
              <a:solidFill>
                <a:sysClr val="window" lastClr="FFFFFF"/>
              </a:solidFill>
              <a:latin typeface="Arial"/>
              <a:ea typeface="宋体"/>
              <a:cs typeface="+mn-cs"/>
            </a:rPr>
            <a:t>朝乐门</a:t>
          </a:r>
          <a:endParaRPr lang="zh-CN" altLang="en-US" sz="9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2017</a:t>
          </a:r>
          <a:endParaRPr lang="zh-CN" altLang="en-US" sz="900" kern="1200">
            <a:solidFill>
              <a:sysClr val="window" lastClr="FFFFFF"/>
            </a:solidFill>
            <a:latin typeface="Arial"/>
            <a:ea typeface="宋体"/>
            <a:cs typeface="+mn-cs"/>
          </a:endParaRPr>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朝乐门</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2016</a:t>
          </a:r>
          <a:endParaRPr lang="zh-CN" altLang="en-US" sz="900" kern="1200">
            <a:solidFill>
              <a:sysClr val="window" lastClr="FFFFFF"/>
            </a:solidFill>
            <a:latin typeface="Arial"/>
            <a:ea typeface="宋体"/>
            <a:cs typeface="+mn-cs"/>
          </a:endParaRPr>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rgbClr val="4472C4">
            <a:hueOff val="0"/>
            <a:satOff val="0"/>
            <a:lumOff val="0"/>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数据科学理论与实践</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dirty="0" smtClean="0">
              <a:solidFill>
                <a:sysClr val="window" lastClr="FFFFFF"/>
              </a:solidFill>
              <a:latin typeface="Arial"/>
              <a:ea typeface="宋体"/>
              <a:cs typeface="+mn-cs"/>
            </a:rPr>
            <a:t>朝乐门</a:t>
          </a:r>
          <a:endParaRPr lang="zh-CN" altLang="en-US" sz="9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2017</a:t>
          </a:r>
          <a:endParaRPr lang="zh-CN" altLang="en-US" sz="900" kern="1200">
            <a:solidFill>
              <a:sysClr val="window" lastClr="FFFFFF"/>
            </a:solidFill>
            <a:latin typeface="Arial"/>
            <a:ea typeface="宋体"/>
            <a:cs typeface="+mn-cs"/>
          </a:endParaRPr>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rgbClr val="4472C4">
            <a:hueOff val="-7353344"/>
            <a:satOff val="-10228"/>
            <a:lumOff val="-3922"/>
            <a:alphaOff val="0"/>
          </a:srgbClr>
        </a:solid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solidFill>
                <a:sysClr val="window" lastClr="FFFFFF"/>
              </a:solidFill>
              <a:latin typeface="Arial"/>
              <a:ea typeface="宋体"/>
              <a:cs typeface="+mn-cs"/>
            </a:rPr>
            <a:t>数据科学</a:t>
          </a:r>
          <a:endParaRPr lang="zh-CN" altLang="en-US" sz="1200" kern="1200" dirty="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朝乐门</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zh-CN" altLang="en-US" sz="900" kern="1200" smtClean="0">
              <a:solidFill>
                <a:sysClr val="window" lastClr="FFFFFF"/>
              </a:solidFill>
              <a:latin typeface="Arial"/>
              <a:ea typeface="宋体"/>
              <a:cs typeface="+mn-cs"/>
            </a:rPr>
            <a:t>清华大学出版社</a:t>
          </a:r>
          <a:endParaRPr lang="zh-CN" altLang="en-US" sz="900" kern="1200">
            <a:solidFill>
              <a:sysClr val="window" lastClr="FFFFFF"/>
            </a:solidFill>
            <a:latin typeface="Arial"/>
            <a:ea typeface="宋体"/>
            <a:cs typeface="+mn-cs"/>
          </a:endParaRPr>
        </a:p>
        <a:p>
          <a:pPr marL="57150" lvl="1" indent="-57150" algn="l" defTabSz="400050" rtl="0">
            <a:lnSpc>
              <a:spcPct val="90000"/>
            </a:lnSpc>
            <a:spcBef>
              <a:spcPct val="0"/>
            </a:spcBef>
            <a:spcAft>
              <a:spcPct val="15000"/>
            </a:spcAft>
            <a:buChar char="••"/>
          </a:pPr>
          <a:r>
            <a:rPr lang="en-US" sz="900" kern="1200" smtClean="0">
              <a:solidFill>
                <a:sysClr val="window" lastClr="FFFFFF"/>
              </a:solidFill>
              <a:latin typeface="Arial"/>
              <a:ea typeface="宋体"/>
              <a:cs typeface="+mn-cs"/>
            </a:rPr>
            <a:t>2016</a:t>
          </a:r>
          <a:endParaRPr lang="zh-CN" altLang="en-US" sz="900" kern="1200">
            <a:solidFill>
              <a:sysClr val="window" lastClr="FFFFFF"/>
            </a:solidFill>
            <a:latin typeface="Arial"/>
            <a:ea typeface="宋体"/>
            <a:cs typeface="+mn-cs"/>
          </a:endParaRPr>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73312-2962-412A-A908-79A60A9C83AD}">
      <dsp:nvSpPr>
        <dsp:cNvPr id="0" name=""/>
        <dsp:cNvSpPr/>
      </dsp:nvSpPr>
      <dsp:spPr>
        <a:xfrm>
          <a:off x="1327" y="117217"/>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2.1 【</a:t>
          </a:r>
          <a:r>
            <a:rPr lang="zh-CN" sz="2800" kern="1200" smtClean="0"/>
            <a:t>联系</a:t>
          </a:r>
          <a:r>
            <a:rPr lang="en-US" sz="2800" kern="1200" smtClean="0"/>
            <a:t>】</a:t>
          </a:r>
          <a:r>
            <a:rPr lang="zh-CN" sz="2800" kern="1200" smtClean="0"/>
            <a:t>统计学在数据科学中的重要地位</a:t>
          </a:r>
          <a:endParaRPr lang="zh-CN" sz="2800" kern="1200"/>
        </a:p>
      </dsp:txBody>
      <dsp:txXfrm>
        <a:off x="51065" y="166955"/>
        <a:ext cx="2730821" cy="1598702"/>
      </dsp:txXfrm>
    </dsp:sp>
    <dsp:sp modelId="{86DFE36C-92CC-4F5A-A29A-9BC40B292784}">
      <dsp:nvSpPr>
        <dsp:cNvPr id="0" name=""/>
        <dsp:cNvSpPr/>
      </dsp:nvSpPr>
      <dsp:spPr>
        <a:xfrm>
          <a:off x="3080690" y="615349"/>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a:off x="3080690" y="755732"/>
        <a:ext cx="420016" cy="421147"/>
      </dsp:txXfrm>
    </dsp:sp>
    <dsp:sp modelId="{DA45110A-B3F2-403D-8796-4888F3CA3569}">
      <dsp:nvSpPr>
        <dsp:cNvPr id="0" name=""/>
        <dsp:cNvSpPr/>
      </dsp:nvSpPr>
      <dsp:spPr>
        <a:xfrm>
          <a:off x="3963743" y="117217"/>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2.2 【</a:t>
          </a:r>
          <a:r>
            <a:rPr lang="zh-CN" sz="2800" kern="1200" smtClean="0"/>
            <a:t>常用</a:t>
          </a:r>
          <a:r>
            <a:rPr lang="en-US" sz="2800" kern="1200" smtClean="0"/>
            <a:t>】</a:t>
          </a:r>
          <a:r>
            <a:rPr lang="zh-CN" sz="2800" kern="1200" smtClean="0"/>
            <a:t>数据科学中常用的统计学知识</a:t>
          </a:r>
          <a:endParaRPr lang="zh-CN" sz="2800" kern="1200"/>
        </a:p>
      </dsp:txBody>
      <dsp:txXfrm>
        <a:off x="4013481" y="166955"/>
        <a:ext cx="2730821" cy="1598702"/>
      </dsp:txXfrm>
    </dsp:sp>
    <dsp:sp modelId="{17B4D8E4-CCFE-4586-B35B-1086DEA9428C}">
      <dsp:nvSpPr>
        <dsp:cNvPr id="0" name=""/>
        <dsp:cNvSpPr/>
      </dsp:nvSpPr>
      <dsp:spPr>
        <a:xfrm rot="5400000">
          <a:off x="5078880" y="2013516"/>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rot="-5400000">
        <a:off x="5168319" y="2064461"/>
        <a:ext cx="421147" cy="420016"/>
      </dsp:txXfrm>
    </dsp:sp>
    <dsp:sp modelId="{A1C951C3-09C4-4F98-98BD-0367101B25C4}">
      <dsp:nvSpPr>
        <dsp:cNvPr id="0" name=""/>
        <dsp:cNvSpPr/>
      </dsp:nvSpPr>
      <dsp:spPr>
        <a:xfrm>
          <a:off x="3963743" y="2947514"/>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2.3 【</a:t>
          </a:r>
          <a:r>
            <a:rPr lang="zh-CN" sz="2800" kern="1200" smtClean="0"/>
            <a:t>案例</a:t>
          </a:r>
          <a:r>
            <a:rPr lang="en-US" sz="2800" kern="1200" smtClean="0"/>
            <a:t>】</a:t>
          </a:r>
          <a:r>
            <a:rPr lang="zh-CN" sz="2800" kern="1200" smtClean="0"/>
            <a:t>统计学在数据科学中的应用案例</a:t>
          </a:r>
          <a:endParaRPr lang="zh-CN" sz="2800" kern="1200"/>
        </a:p>
      </dsp:txBody>
      <dsp:txXfrm>
        <a:off x="4013481" y="2997252"/>
        <a:ext cx="2730821" cy="1598702"/>
      </dsp:txXfrm>
    </dsp:sp>
    <dsp:sp modelId="{B843A1DC-C0D2-4C2E-82A4-EA5265C207B0}">
      <dsp:nvSpPr>
        <dsp:cNvPr id="0" name=""/>
        <dsp:cNvSpPr/>
      </dsp:nvSpPr>
      <dsp:spPr>
        <a:xfrm rot="10800000">
          <a:off x="3114654" y="3445646"/>
          <a:ext cx="600023" cy="701913"/>
        </a:xfrm>
        <a:prstGeom prst="rightArrow">
          <a:avLst>
            <a:gd name="adj1" fmla="val 60000"/>
            <a:gd name="adj2" fmla="val 50000"/>
          </a:avLst>
        </a:prstGeom>
        <a:gradFill rotWithShape="0">
          <a:gsLst>
            <a:gs pos="0">
              <a:schemeClr val="dk2">
                <a:tint val="60000"/>
                <a:hueOff val="0"/>
                <a:satOff val="0"/>
                <a:lumOff val="0"/>
                <a:alphaOff val="0"/>
                <a:shade val="47500"/>
                <a:satMod val="137000"/>
              </a:schemeClr>
            </a:gs>
            <a:gs pos="55000">
              <a:schemeClr val="dk2">
                <a:tint val="60000"/>
                <a:hueOff val="0"/>
                <a:satOff val="0"/>
                <a:lumOff val="0"/>
                <a:alphaOff val="0"/>
                <a:shade val="69000"/>
                <a:satMod val="137000"/>
              </a:schemeClr>
            </a:gs>
            <a:gs pos="100000">
              <a:schemeClr val="dk2">
                <a:tint val="6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zh-CN" altLang="en-US" sz="2300" kern="1200"/>
        </a:p>
      </dsp:txBody>
      <dsp:txXfrm rot="10800000">
        <a:off x="3294661" y="3586029"/>
        <a:ext cx="420016" cy="421147"/>
      </dsp:txXfrm>
    </dsp:sp>
    <dsp:sp modelId="{968210A2-52C6-4BEC-80B6-4B50AA8F46CD}">
      <dsp:nvSpPr>
        <dsp:cNvPr id="0" name=""/>
        <dsp:cNvSpPr/>
      </dsp:nvSpPr>
      <dsp:spPr>
        <a:xfrm>
          <a:off x="1327" y="2947514"/>
          <a:ext cx="2830297" cy="1698178"/>
        </a:xfrm>
        <a:prstGeom prst="roundRect">
          <a:avLst>
            <a:gd name="adj" fmla="val 10000"/>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smtClean="0"/>
            <a:t>2.4 【</a:t>
          </a:r>
          <a:r>
            <a:rPr lang="zh-CN" sz="2800" kern="1200" smtClean="0"/>
            <a:t>讨论</a:t>
          </a:r>
          <a:r>
            <a:rPr lang="en-US" sz="2800" kern="1200" smtClean="0"/>
            <a:t>】</a:t>
          </a:r>
          <a:r>
            <a:rPr lang="zh-CN" sz="2800" kern="1200" smtClean="0"/>
            <a:t>数据科学视角下的统计学</a:t>
          </a:r>
          <a:endParaRPr lang="zh-CN" sz="2800" kern="1200"/>
        </a:p>
      </dsp:txBody>
      <dsp:txXfrm>
        <a:off x="51065" y="2997252"/>
        <a:ext cx="2730821" cy="1598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C2AD2-3D63-438F-BD44-26C5BB15D53F}">
      <dsp:nvSpPr>
        <dsp:cNvPr id="0" name=""/>
        <dsp:cNvSpPr/>
      </dsp:nvSpPr>
      <dsp:spPr>
        <a:xfrm>
          <a:off x="3660217" y="4294255"/>
          <a:ext cx="686244" cy="273257"/>
        </a:xfrm>
        <a:custGeom>
          <a:avLst/>
          <a:gdLst/>
          <a:ahLst/>
          <a:cxnLst/>
          <a:rect l="0" t="0" r="0" b="0"/>
          <a:pathLst>
            <a:path>
              <a:moveTo>
                <a:pt x="0" y="0"/>
              </a:moveTo>
              <a:lnTo>
                <a:pt x="559147" y="0"/>
              </a:lnTo>
              <a:lnTo>
                <a:pt x="559147" y="273257"/>
              </a:lnTo>
              <a:lnTo>
                <a:pt x="686244" y="273257"/>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534F1F-A1A5-4B1B-9A78-90720B0F7D09}">
      <dsp:nvSpPr>
        <dsp:cNvPr id="0" name=""/>
        <dsp:cNvSpPr/>
      </dsp:nvSpPr>
      <dsp:spPr>
        <a:xfrm>
          <a:off x="3660217" y="4020998"/>
          <a:ext cx="686244" cy="273257"/>
        </a:xfrm>
        <a:custGeom>
          <a:avLst/>
          <a:gdLst/>
          <a:ahLst/>
          <a:cxnLst/>
          <a:rect l="0" t="0" r="0" b="0"/>
          <a:pathLst>
            <a:path>
              <a:moveTo>
                <a:pt x="0" y="273257"/>
              </a:moveTo>
              <a:lnTo>
                <a:pt x="559147" y="273257"/>
              </a:lnTo>
              <a:lnTo>
                <a:pt x="559147" y="0"/>
              </a:lnTo>
              <a:lnTo>
                <a:pt x="686244"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8A84A0-38AC-4B72-9353-516FF2B66422}">
      <dsp:nvSpPr>
        <dsp:cNvPr id="0" name=""/>
        <dsp:cNvSpPr/>
      </dsp:nvSpPr>
      <dsp:spPr>
        <a:xfrm>
          <a:off x="2135060" y="3064598"/>
          <a:ext cx="254192" cy="1229657"/>
        </a:xfrm>
        <a:custGeom>
          <a:avLst/>
          <a:gdLst/>
          <a:ahLst/>
          <a:cxnLst/>
          <a:rect l="0" t="0" r="0" b="0"/>
          <a:pathLst>
            <a:path>
              <a:moveTo>
                <a:pt x="0" y="0"/>
              </a:moveTo>
              <a:lnTo>
                <a:pt x="127096" y="0"/>
              </a:lnTo>
              <a:lnTo>
                <a:pt x="127096" y="1229657"/>
              </a:lnTo>
              <a:lnTo>
                <a:pt x="254192" y="1229657"/>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E0C78C-239B-495C-91D8-22E0B233E80B}">
      <dsp:nvSpPr>
        <dsp:cNvPr id="0" name=""/>
        <dsp:cNvSpPr/>
      </dsp:nvSpPr>
      <dsp:spPr>
        <a:xfrm>
          <a:off x="3660217" y="1834940"/>
          <a:ext cx="398205" cy="1639543"/>
        </a:xfrm>
        <a:custGeom>
          <a:avLst/>
          <a:gdLst/>
          <a:ahLst/>
          <a:cxnLst/>
          <a:rect l="0" t="0" r="0" b="0"/>
          <a:pathLst>
            <a:path>
              <a:moveTo>
                <a:pt x="0" y="0"/>
              </a:moveTo>
              <a:lnTo>
                <a:pt x="271109" y="0"/>
              </a:lnTo>
              <a:lnTo>
                <a:pt x="271109" y="1639543"/>
              </a:lnTo>
              <a:lnTo>
                <a:pt x="398205" y="163954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E3A63E-317F-42AE-95AF-729E8080F2A9}">
      <dsp:nvSpPr>
        <dsp:cNvPr id="0" name=""/>
        <dsp:cNvSpPr/>
      </dsp:nvSpPr>
      <dsp:spPr>
        <a:xfrm>
          <a:off x="3660217" y="1834940"/>
          <a:ext cx="398205" cy="1093029"/>
        </a:xfrm>
        <a:custGeom>
          <a:avLst/>
          <a:gdLst/>
          <a:ahLst/>
          <a:cxnLst/>
          <a:rect l="0" t="0" r="0" b="0"/>
          <a:pathLst>
            <a:path>
              <a:moveTo>
                <a:pt x="0" y="0"/>
              </a:moveTo>
              <a:lnTo>
                <a:pt x="271109" y="0"/>
              </a:lnTo>
              <a:lnTo>
                <a:pt x="271109" y="1093029"/>
              </a:lnTo>
              <a:lnTo>
                <a:pt x="398205" y="1093029"/>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D29E16-3BA4-444A-8EAD-503701DA1FA1}">
      <dsp:nvSpPr>
        <dsp:cNvPr id="0" name=""/>
        <dsp:cNvSpPr/>
      </dsp:nvSpPr>
      <dsp:spPr>
        <a:xfrm>
          <a:off x="3660217" y="1834940"/>
          <a:ext cx="398205" cy="546514"/>
        </a:xfrm>
        <a:custGeom>
          <a:avLst/>
          <a:gdLst/>
          <a:ahLst/>
          <a:cxnLst/>
          <a:rect l="0" t="0" r="0" b="0"/>
          <a:pathLst>
            <a:path>
              <a:moveTo>
                <a:pt x="0" y="0"/>
              </a:moveTo>
              <a:lnTo>
                <a:pt x="271109" y="0"/>
              </a:lnTo>
              <a:lnTo>
                <a:pt x="271109" y="546514"/>
              </a:lnTo>
              <a:lnTo>
                <a:pt x="398205" y="546514"/>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F7E31C-A0DD-48D4-98D0-8593C679F0AF}">
      <dsp:nvSpPr>
        <dsp:cNvPr id="0" name=""/>
        <dsp:cNvSpPr/>
      </dsp:nvSpPr>
      <dsp:spPr>
        <a:xfrm>
          <a:off x="3660217" y="1789220"/>
          <a:ext cx="398205" cy="91440"/>
        </a:xfrm>
        <a:custGeom>
          <a:avLst/>
          <a:gdLst/>
          <a:ahLst/>
          <a:cxnLst/>
          <a:rect l="0" t="0" r="0" b="0"/>
          <a:pathLst>
            <a:path>
              <a:moveTo>
                <a:pt x="0" y="45720"/>
              </a:moveTo>
              <a:lnTo>
                <a:pt x="398205"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457EB9-B8BF-40F9-A87D-9660B324CF6B}">
      <dsp:nvSpPr>
        <dsp:cNvPr id="0" name=""/>
        <dsp:cNvSpPr/>
      </dsp:nvSpPr>
      <dsp:spPr>
        <a:xfrm>
          <a:off x="3660217" y="1288425"/>
          <a:ext cx="398205" cy="546514"/>
        </a:xfrm>
        <a:custGeom>
          <a:avLst/>
          <a:gdLst/>
          <a:ahLst/>
          <a:cxnLst/>
          <a:rect l="0" t="0" r="0" b="0"/>
          <a:pathLst>
            <a:path>
              <a:moveTo>
                <a:pt x="0" y="546514"/>
              </a:moveTo>
              <a:lnTo>
                <a:pt x="271109" y="546514"/>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1A92F8-2ABC-4C98-A538-9C00A009C7D6}">
      <dsp:nvSpPr>
        <dsp:cNvPr id="0" name=""/>
        <dsp:cNvSpPr/>
      </dsp:nvSpPr>
      <dsp:spPr>
        <a:xfrm>
          <a:off x="3660217" y="741911"/>
          <a:ext cx="398205" cy="1093029"/>
        </a:xfrm>
        <a:custGeom>
          <a:avLst/>
          <a:gdLst/>
          <a:ahLst/>
          <a:cxnLst/>
          <a:rect l="0" t="0" r="0" b="0"/>
          <a:pathLst>
            <a:path>
              <a:moveTo>
                <a:pt x="0" y="1093029"/>
              </a:moveTo>
              <a:lnTo>
                <a:pt x="271109" y="1093029"/>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C15F319-0954-4D07-8984-6CD4DBA8D503}">
      <dsp:nvSpPr>
        <dsp:cNvPr id="0" name=""/>
        <dsp:cNvSpPr/>
      </dsp:nvSpPr>
      <dsp:spPr>
        <a:xfrm>
          <a:off x="3660217" y="195396"/>
          <a:ext cx="398205" cy="1639543"/>
        </a:xfrm>
        <a:custGeom>
          <a:avLst/>
          <a:gdLst/>
          <a:ahLst/>
          <a:cxnLst/>
          <a:rect l="0" t="0" r="0" b="0"/>
          <a:pathLst>
            <a:path>
              <a:moveTo>
                <a:pt x="0" y="1639543"/>
              </a:moveTo>
              <a:lnTo>
                <a:pt x="271109" y="1639543"/>
              </a:lnTo>
              <a:lnTo>
                <a:pt x="271109" y="0"/>
              </a:lnTo>
              <a:lnTo>
                <a:pt x="398205"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F62473-8415-4D94-8C96-79E867FC50DE}">
      <dsp:nvSpPr>
        <dsp:cNvPr id="0" name=""/>
        <dsp:cNvSpPr/>
      </dsp:nvSpPr>
      <dsp:spPr>
        <a:xfrm>
          <a:off x="2135060" y="1834940"/>
          <a:ext cx="254192" cy="1229657"/>
        </a:xfrm>
        <a:custGeom>
          <a:avLst/>
          <a:gdLst/>
          <a:ahLst/>
          <a:cxnLst/>
          <a:rect l="0" t="0" r="0" b="0"/>
          <a:pathLst>
            <a:path>
              <a:moveTo>
                <a:pt x="0" y="1229657"/>
              </a:moveTo>
              <a:lnTo>
                <a:pt x="127096" y="1229657"/>
              </a:lnTo>
              <a:lnTo>
                <a:pt x="127096" y="0"/>
              </a:lnTo>
              <a:lnTo>
                <a:pt x="254192"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AE9B20-6B88-4B93-A286-0C9BD90840A3}">
      <dsp:nvSpPr>
        <dsp:cNvPr id="0" name=""/>
        <dsp:cNvSpPr/>
      </dsp:nvSpPr>
      <dsp:spPr>
        <a:xfrm>
          <a:off x="864096" y="2870776"/>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smtClean="0"/>
            <a:t>统计方法</a:t>
          </a:r>
          <a:endParaRPr lang="zh-CN" altLang="en-US" sz="1300" kern="1200"/>
        </a:p>
      </dsp:txBody>
      <dsp:txXfrm>
        <a:off x="864096" y="2870776"/>
        <a:ext cx="1270964" cy="387644"/>
      </dsp:txXfrm>
    </dsp:sp>
    <dsp:sp modelId="{60CD9537-6263-4CF4-BA35-26709D25FF42}">
      <dsp:nvSpPr>
        <dsp:cNvPr id="0" name=""/>
        <dsp:cNvSpPr/>
      </dsp:nvSpPr>
      <dsp:spPr>
        <a:xfrm>
          <a:off x="2389253" y="1641118"/>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基本分析法</a:t>
          </a:r>
          <a:endParaRPr lang="zh-CN" altLang="en-US" sz="1300" kern="1200" dirty="0"/>
        </a:p>
      </dsp:txBody>
      <dsp:txXfrm>
        <a:off x="2389253" y="1641118"/>
        <a:ext cx="1270964" cy="387644"/>
      </dsp:txXfrm>
    </dsp:sp>
    <dsp:sp modelId="{79EF000E-6637-493F-9E29-8E76AC957DCA}">
      <dsp:nvSpPr>
        <dsp:cNvPr id="0" name=""/>
        <dsp:cNvSpPr/>
      </dsp:nvSpPr>
      <dsp:spPr>
        <a:xfrm>
          <a:off x="4058423" y="1574"/>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相关分析</a:t>
          </a:r>
          <a:endParaRPr lang="zh-CN" altLang="en-US" sz="1300" kern="1200" dirty="0"/>
        </a:p>
      </dsp:txBody>
      <dsp:txXfrm>
        <a:off x="4058423" y="1574"/>
        <a:ext cx="1728828" cy="387644"/>
      </dsp:txXfrm>
    </dsp:sp>
    <dsp:sp modelId="{EE91A25B-9FD3-4B1C-987F-61F757A53F05}">
      <dsp:nvSpPr>
        <dsp:cNvPr id="0" name=""/>
        <dsp:cNvSpPr/>
      </dsp:nvSpPr>
      <dsp:spPr>
        <a:xfrm>
          <a:off x="4058423" y="548089"/>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回归分析</a:t>
          </a:r>
          <a:endParaRPr lang="zh-CN" altLang="en-US" sz="1300" kern="1200" dirty="0"/>
        </a:p>
      </dsp:txBody>
      <dsp:txXfrm>
        <a:off x="4058423" y="548089"/>
        <a:ext cx="1728828" cy="387644"/>
      </dsp:txXfrm>
    </dsp:sp>
    <dsp:sp modelId="{1BF91F4E-5465-4C6F-8960-7C54BF53A8EF}">
      <dsp:nvSpPr>
        <dsp:cNvPr id="0" name=""/>
        <dsp:cNvSpPr/>
      </dsp:nvSpPr>
      <dsp:spPr>
        <a:xfrm>
          <a:off x="4058423" y="1094603"/>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方差分析</a:t>
          </a:r>
          <a:endParaRPr lang="zh-CN" altLang="en-US" sz="1300" kern="1200" dirty="0"/>
        </a:p>
      </dsp:txBody>
      <dsp:txXfrm>
        <a:off x="4058423" y="1094603"/>
        <a:ext cx="1728828" cy="387644"/>
      </dsp:txXfrm>
    </dsp:sp>
    <dsp:sp modelId="{9A43335D-C7AC-4D19-9999-37EAE7B32B24}">
      <dsp:nvSpPr>
        <dsp:cNvPr id="0" name=""/>
        <dsp:cNvSpPr/>
      </dsp:nvSpPr>
      <dsp:spPr>
        <a:xfrm>
          <a:off x="4058423" y="1641118"/>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分类分析</a:t>
          </a:r>
          <a:endParaRPr lang="zh-CN" altLang="en-US" sz="1300" kern="1200" dirty="0"/>
        </a:p>
      </dsp:txBody>
      <dsp:txXfrm>
        <a:off x="4058423" y="1641118"/>
        <a:ext cx="1728828" cy="387644"/>
      </dsp:txXfrm>
    </dsp:sp>
    <dsp:sp modelId="{BC94FF34-F9E8-48DE-B6D9-265804B947A9}">
      <dsp:nvSpPr>
        <dsp:cNvPr id="0" name=""/>
        <dsp:cNvSpPr/>
      </dsp:nvSpPr>
      <dsp:spPr>
        <a:xfrm>
          <a:off x="4058423" y="2187632"/>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smtClean="0"/>
            <a:t>聚类分析</a:t>
          </a:r>
          <a:endParaRPr lang="zh-CN" altLang="en-US" sz="1300" kern="1200"/>
        </a:p>
      </dsp:txBody>
      <dsp:txXfrm>
        <a:off x="4058423" y="2187632"/>
        <a:ext cx="1728828" cy="387644"/>
      </dsp:txXfrm>
    </dsp:sp>
    <dsp:sp modelId="{6078B4E1-DEDB-41BF-A51F-08BFD4EF17F5}">
      <dsp:nvSpPr>
        <dsp:cNvPr id="0" name=""/>
        <dsp:cNvSpPr/>
      </dsp:nvSpPr>
      <dsp:spPr>
        <a:xfrm>
          <a:off x="4058423" y="2734147"/>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时间序列分析</a:t>
          </a:r>
          <a:endParaRPr lang="zh-CN" altLang="en-US" sz="1300" kern="1200" dirty="0"/>
        </a:p>
      </dsp:txBody>
      <dsp:txXfrm>
        <a:off x="4058423" y="2734147"/>
        <a:ext cx="1728828" cy="387644"/>
      </dsp:txXfrm>
    </dsp:sp>
    <dsp:sp modelId="{8686E085-C261-4667-822B-809F20C5BD31}">
      <dsp:nvSpPr>
        <dsp:cNvPr id="0" name=""/>
        <dsp:cNvSpPr/>
      </dsp:nvSpPr>
      <dsp:spPr>
        <a:xfrm>
          <a:off x="4058423" y="3280662"/>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其他（如关联规则分析</a:t>
          </a:r>
          <a:endParaRPr lang="zh-CN" altLang="en-US" sz="1300" kern="1200" dirty="0"/>
        </a:p>
      </dsp:txBody>
      <dsp:txXfrm>
        <a:off x="4058423" y="3280662"/>
        <a:ext cx="1728828" cy="387644"/>
      </dsp:txXfrm>
    </dsp:sp>
    <dsp:sp modelId="{B06797EF-8056-4587-8E10-5337A49B075A}">
      <dsp:nvSpPr>
        <dsp:cNvPr id="0" name=""/>
        <dsp:cNvSpPr/>
      </dsp:nvSpPr>
      <dsp:spPr>
        <a:xfrm>
          <a:off x="2389253" y="4100433"/>
          <a:ext cx="1270964"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元分析法</a:t>
          </a:r>
          <a:endParaRPr lang="zh-CN" altLang="en-US" sz="1300" kern="1200" dirty="0"/>
        </a:p>
      </dsp:txBody>
      <dsp:txXfrm>
        <a:off x="2389253" y="4100433"/>
        <a:ext cx="1270964" cy="387644"/>
      </dsp:txXfrm>
    </dsp:sp>
    <dsp:sp modelId="{2D8F7B11-749B-42AF-8E75-22D251F3DAF1}">
      <dsp:nvSpPr>
        <dsp:cNvPr id="0" name=""/>
        <dsp:cNvSpPr/>
      </dsp:nvSpPr>
      <dsp:spPr>
        <a:xfrm>
          <a:off x="4346461" y="3827176"/>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加权平均法</a:t>
          </a:r>
          <a:endParaRPr lang="zh-CN" altLang="en-US" sz="1300" kern="1200" dirty="0"/>
        </a:p>
      </dsp:txBody>
      <dsp:txXfrm>
        <a:off x="4346461" y="3827176"/>
        <a:ext cx="1728828" cy="387644"/>
      </dsp:txXfrm>
    </dsp:sp>
    <dsp:sp modelId="{C291D151-07CD-40CE-AE61-095674BC4FE0}">
      <dsp:nvSpPr>
        <dsp:cNvPr id="0" name=""/>
        <dsp:cNvSpPr/>
      </dsp:nvSpPr>
      <dsp:spPr>
        <a:xfrm>
          <a:off x="4346461" y="4373691"/>
          <a:ext cx="1728828" cy="387644"/>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kern="1200" dirty="0" smtClean="0"/>
            <a:t>优化方法</a:t>
          </a:r>
          <a:endParaRPr lang="zh-CN" altLang="en-US" sz="1300" kern="1200" dirty="0"/>
        </a:p>
      </dsp:txBody>
      <dsp:txXfrm>
        <a:off x="4346461" y="4373691"/>
        <a:ext cx="1728828" cy="3876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A22CF-FA45-41E4-896E-0804B8C1027E}">
      <dsp:nvSpPr>
        <dsp:cNvPr id="0" name=""/>
        <dsp:cNvSpPr/>
      </dsp:nvSpPr>
      <dsp:spPr>
        <a:xfrm>
          <a:off x="4367176" y="3632100"/>
          <a:ext cx="387797" cy="833763"/>
        </a:xfrm>
        <a:custGeom>
          <a:avLst/>
          <a:gdLst/>
          <a:ahLst/>
          <a:cxnLst/>
          <a:rect l="0" t="0" r="0" b="0"/>
          <a:pathLst>
            <a:path>
              <a:moveTo>
                <a:pt x="0" y="0"/>
              </a:moveTo>
              <a:lnTo>
                <a:pt x="193898" y="0"/>
              </a:lnTo>
              <a:lnTo>
                <a:pt x="193898" y="833763"/>
              </a:lnTo>
              <a:lnTo>
                <a:pt x="387797" y="833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96E7EB-480C-4FFC-B309-4DFCBC343F9C}">
      <dsp:nvSpPr>
        <dsp:cNvPr id="0" name=""/>
        <dsp:cNvSpPr/>
      </dsp:nvSpPr>
      <dsp:spPr>
        <a:xfrm>
          <a:off x="4367176" y="3586380"/>
          <a:ext cx="387797" cy="91440"/>
        </a:xfrm>
        <a:custGeom>
          <a:avLst/>
          <a:gdLst/>
          <a:ahLst/>
          <a:cxnLst/>
          <a:rect l="0" t="0" r="0" b="0"/>
          <a:pathLst>
            <a:path>
              <a:moveTo>
                <a:pt x="0" y="45720"/>
              </a:moveTo>
              <a:lnTo>
                <a:pt x="387797"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915F1C-8D74-476E-B118-2BD101DE3400}">
      <dsp:nvSpPr>
        <dsp:cNvPr id="0" name=""/>
        <dsp:cNvSpPr/>
      </dsp:nvSpPr>
      <dsp:spPr>
        <a:xfrm>
          <a:off x="4367176" y="2798336"/>
          <a:ext cx="387797" cy="833763"/>
        </a:xfrm>
        <a:custGeom>
          <a:avLst/>
          <a:gdLst/>
          <a:ahLst/>
          <a:cxnLst/>
          <a:rect l="0" t="0" r="0" b="0"/>
          <a:pathLst>
            <a:path>
              <a:moveTo>
                <a:pt x="0" y="833763"/>
              </a:moveTo>
              <a:lnTo>
                <a:pt x="193898" y="833763"/>
              </a:lnTo>
              <a:lnTo>
                <a:pt x="193898" y="0"/>
              </a:lnTo>
              <a:lnTo>
                <a:pt x="387797"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7FF499-C540-4645-A827-0D29CBBDE974}">
      <dsp:nvSpPr>
        <dsp:cNvPr id="0" name=""/>
        <dsp:cNvSpPr/>
      </dsp:nvSpPr>
      <dsp:spPr>
        <a:xfrm>
          <a:off x="2040393" y="2381455"/>
          <a:ext cx="387797" cy="1250645"/>
        </a:xfrm>
        <a:custGeom>
          <a:avLst/>
          <a:gdLst/>
          <a:ahLst/>
          <a:cxnLst/>
          <a:rect l="0" t="0" r="0" b="0"/>
          <a:pathLst>
            <a:path>
              <a:moveTo>
                <a:pt x="0" y="0"/>
              </a:moveTo>
              <a:lnTo>
                <a:pt x="193898" y="0"/>
              </a:lnTo>
              <a:lnTo>
                <a:pt x="193898" y="1250645"/>
              </a:lnTo>
              <a:lnTo>
                <a:pt x="387797" y="1250645"/>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841FBD-3FCE-4155-AA9C-CDB45311E53A}">
      <dsp:nvSpPr>
        <dsp:cNvPr id="0" name=""/>
        <dsp:cNvSpPr/>
      </dsp:nvSpPr>
      <dsp:spPr>
        <a:xfrm>
          <a:off x="4367176" y="1130809"/>
          <a:ext cx="387797" cy="833763"/>
        </a:xfrm>
        <a:custGeom>
          <a:avLst/>
          <a:gdLst/>
          <a:ahLst/>
          <a:cxnLst/>
          <a:rect l="0" t="0" r="0" b="0"/>
          <a:pathLst>
            <a:path>
              <a:moveTo>
                <a:pt x="0" y="0"/>
              </a:moveTo>
              <a:lnTo>
                <a:pt x="193898" y="0"/>
              </a:lnTo>
              <a:lnTo>
                <a:pt x="193898" y="833763"/>
              </a:lnTo>
              <a:lnTo>
                <a:pt x="387797" y="833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FDB7D6-09A4-43D5-B783-803A36F2371D}">
      <dsp:nvSpPr>
        <dsp:cNvPr id="0" name=""/>
        <dsp:cNvSpPr/>
      </dsp:nvSpPr>
      <dsp:spPr>
        <a:xfrm>
          <a:off x="4367176" y="1085089"/>
          <a:ext cx="387797" cy="91440"/>
        </a:xfrm>
        <a:custGeom>
          <a:avLst/>
          <a:gdLst/>
          <a:ahLst/>
          <a:cxnLst/>
          <a:rect l="0" t="0" r="0" b="0"/>
          <a:pathLst>
            <a:path>
              <a:moveTo>
                <a:pt x="0" y="45720"/>
              </a:moveTo>
              <a:lnTo>
                <a:pt x="387797"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01A3D0-F9B4-48FD-A1E4-CF065A7F70BD}">
      <dsp:nvSpPr>
        <dsp:cNvPr id="0" name=""/>
        <dsp:cNvSpPr/>
      </dsp:nvSpPr>
      <dsp:spPr>
        <a:xfrm>
          <a:off x="4367176" y="297045"/>
          <a:ext cx="387797" cy="833763"/>
        </a:xfrm>
        <a:custGeom>
          <a:avLst/>
          <a:gdLst/>
          <a:ahLst/>
          <a:cxnLst/>
          <a:rect l="0" t="0" r="0" b="0"/>
          <a:pathLst>
            <a:path>
              <a:moveTo>
                <a:pt x="0" y="833763"/>
              </a:moveTo>
              <a:lnTo>
                <a:pt x="193898" y="833763"/>
              </a:lnTo>
              <a:lnTo>
                <a:pt x="193898" y="0"/>
              </a:lnTo>
              <a:lnTo>
                <a:pt x="387797"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CCC3A0-6C85-4A7D-A057-F1438505751D}">
      <dsp:nvSpPr>
        <dsp:cNvPr id="0" name=""/>
        <dsp:cNvSpPr/>
      </dsp:nvSpPr>
      <dsp:spPr>
        <a:xfrm>
          <a:off x="2040393" y="1130809"/>
          <a:ext cx="387797" cy="1250645"/>
        </a:xfrm>
        <a:custGeom>
          <a:avLst/>
          <a:gdLst/>
          <a:ahLst/>
          <a:cxnLst/>
          <a:rect l="0" t="0" r="0" b="0"/>
          <a:pathLst>
            <a:path>
              <a:moveTo>
                <a:pt x="0" y="1250645"/>
              </a:moveTo>
              <a:lnTo>
                <a:pt x="193898" y="1250645"/>
              </a:lnTo>
              <a:lnTo>
                <a:pt x="193898" y="0"/>
              </a:lnTo>
              <a:lnTo>
                <a:pt x="387797"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6E397C-9F18-4E4F-B159-5E49CF97F454}">
      <dsp:nvSpPr>
        <dsp:cNvPr id="0" name=""/>
        <dsp:cNvSpPr/>
      </dsp:nvSpPr>
      <dsp:spPr>
        <a:xfrm>
          <a:off x="101407" y="2085759"/>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统计方法</a:t>
          </a:r>
          <a:endParaRPr lang="zh-CN" altLang="en-US" sz="2000" kern="1200"/>
        </a:p>
      </dsp:txBody>
      <dsp:txXfrm>
        <a:off x="101407" y="2085759"/>
        <a:ext cx="1938985" cy="591390"/>
      </dsp:txXfrm>
    </dsp:sp>
    <dsp:sp modelId="{D595EDB9-9C19-4124-8A0C-FB0FFA75A5FE}">
      <dsp:nvSpPr>
        <dsp:cNvPr id="0" name=""/>
        <dsp:cNvSpPr/>
      </dsp:nvSpPr>
      <dsp:spPr>
        <a:xfrm>
          <a:off x="2428191" y="835113"/>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描述统计</a:t>
          </a:r>
          <a:endParaRPr lang="zh-CN" altLang="en-US" sz="2000" kern="1200"/>
        </a:p>
      </dsp:txBody>
      <dsp:txXfrm>
        <a:off x="2428191" y="835113"/>
        <a:ext cx="1938985" cy="591390"/>
      </dsp:txXfrm>
    </dsp:sp>
    <dsp:sp modelId="{71AA7B9E-F688-4268-B526-94F94C38ADFB}">
      <dsp:nvSpPr>
        <dsp:cNvPr id="0" name=""/>
        <dsp:cNvSpPr/>
      </dsp:nvSpPr>
      <dsp:spPr>
        <a:xfrm>
          <a:off x="4754974" y="1349"/>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集中趋势分析</a:t>
          </a:r>
          <a:endParaRPr lang="zh-CN" altLang="en-US" sz="2000" kern="1200"/>
        </a:p>
      </dsp:txBody>
      <dsp:txXfrm>
        <a:off x="4754974" y="1349"/>
        <a:ext cx="1938985" cy="591390"/>
      </dsp:txXfrm>
    </dsp:sp>
    <dsp:sp modelId="{1E5944E7-35CA-40E6-8B40-3FF123BB0BBB}">
      <dsp:nvSpPr>
        <dsp:cNvPr id="0" name=""/>
        <dsp:cNvSpPr/>
      </dsp:nvSpPr>
      <dsp:spPr>
        <a:xfrm>
          <a:off x="4754974" y="835113"/>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离中趋势分析</a:t>
          </a:r>
          <a:endParaRPr lang="zh-CN" altLang="en-US" sz="2000" kern="1200"/>
        </a:p>
      </dsp:txBody>
      <dsp:txXfrm>
        <a:off x="4754974" y="835113"/>
        <a:ext cx="1938985" cy="591390"/>
      </dsp:txXfrm>
    </dsp:sp>
    <dsp:sp modelId="{8DC79B3E-119E-490D-A96A-251441622E03}">
      <dsp:nvSpPr>
        <dsp:cNvPr id="0" name=""/>
        <dsp:cNvSpPr/>
      </dsp:nvSpPr>
      <dsp:spPr>
        <a:xfrm>
          <a:off x="4754974" y="1668877"/>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相关分析</a:t>
          </a:r>
          <a:endParaRPr lang="zh-CN" altLang="en-US" sz="2000" kern="1200"/>
        </a:p>
      </dsp:txBody>
      <dsp:txXfrm>
        <a:off x="4754974" y="1668877"/>
        <a:ext cx="1938985" cy="591390"/>
      </dsp:txXfrm>
    </dsp:sp>
    <dsp:sp modelId="{2E67A8A4-D578-4AC8-BAB6-4A2C278C8BD7}">
      <dsp:nvSpPr>
        <dsp:cNvPr id="0" name=""/>
        <dsp:cNvSpPr/>
      </dsp:nvSpPr>
      <dsp:spPr>
        <a:xfrm>
          <a:off x="2428191" y="3336405"/>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推断统计</a:t>
          </a:r>
          <a:endParaRPr lang="zh-CN" altLang="en-US" sz="2000" kern="1200"/>
        </a:p>
      </dsp:txBody>
      <dsp:txXfrm>
        <a:off x="2428191" y="3336405"/>
        <a:ext cx="1938985" cy="591390"/>
      </dsp:txXfrm>
    </dsp:sp>
    <dsp:sp modelId="{57A7371B-489B-4ADC-B31A-826540F8E230}">
      <dsp:nvSpPr>
        <dsp:cNvPr id="0" name=""/>
        <dsp:cNvSpPr/>
      </dsp:nvSpPr>
      <dsp:spPr>
        <a:xfrm>
          <a:off x="4754974" y="2502641"/>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抽样分布</a:t>
          </a:r>
          <a:endParaRPr lang="zh-CN" altLang="en-US" sz="2000" kern="1200" dirty="0"/>
        </a:p>
      </dsp:txBody>
      <dsp:txXfrm>
        <a:off x="4754974" y="2502641"/>
        <a:ext cx="1938985" cy="591390"/>
      </dsp:txXfrm>
    </dsp:sp>
    <dsp:sp modelId="{560283A2-B97D-4197-8BEC-28A1F77D57E1}">
      <dsp:nvSpPr>
        <dsp:cNvPr id="0" name=""/>
        <dsp:cNvSpPr/>
      </dsp:nvSpPr>
      <dsp:spPr>
        <a:xfrm>
          <a:off x="4754974" y="3336405"/>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参数估计</a:t>
          </a:r>
          <a:endParaRPr lang="zh-CN" altLang="en-US" sz="2000" kern="1200" dirty="0"/>
        </a:p>
      </dsp:txBody>
      <dsp:txXfrm>
        <a:off x="4754974" y="3336405"/>
        <a:ext cx="1938985" cy="591390"/>
      </dsp:txXfrm>
    </dsp:sp>
    <dsp:sp modelId="{280DD7A8-7987-4724-BE02-43CE3FFC2521}">
      <dsp:nvSpPr>
        <dsp:cNvPr id="0" name=""/>
        <dsp:cNvSpPr/>
      </dsp:nvSpPr>
      <dsp:spPr>
        <a:xfrm>
          <a:off x="4754974" y="4170169"/>
          <a:ext cx="1938985" cy="591390"/>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假设检验</a:t>
          </a:r>
          <a:endParaRPr lang="zh-CN" altLang="en-US" sz="2000" kern="1200"/>
        </a:p>
      </dsp:txBody>
      <dsp:txXfrm>
        <a:off x="4754974" y="4170169"/>
        <a:ext cx="1938985" cy="5913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E3342-0666-4F92-A70D-56123D900075}">
      <dsp:nvSpPr>
        <dsp:cNvPr id="0" name=""/>
        <dsp:cNvSpPr/>
      </dsp:nvSpPr>
      <dsp:spPr>
        <a:xfrm>
          <a:off x="1851413" y="2381454"/>
          <a:ext cx="1294242" cy="115557"/>
        </a:xfrm>
        <a:custGeom>
          <a:avLst/>
          <a:gdLst/>
          <a:ahLst/>
          <a:cxnLst/>
          <a:rect l="0" t="0" r="0" b="0"/>
          <a:pathLst>
            <a:path>
              <a:moveTo>
                <a:pt x="0" y="0"/>
              </a:moveTo>
              <a:lnTo>
                <a:pt x="1294242" y="0"/>
              </a:lnTo>
              <a:lnTo>
                <a:pt x="1294242" y="115557"/>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81AC64-619B-429D-A4B2-C2FA5B71D568}">
      <dsp:nvSpPr>
        <dsp:cNvPr id="0" name=""/>
        <dsp:cNvSpPr/>
      </dsp:nvSpPr>
      <dsp:spPr>
        <a:xfrm>
          <a:off x="1851413" y="2265897"/>
          <a:ext cx="1294242" cy="115557"/>
        </a:xfrm>
        <a:custGeom>
          <a:avLst/>
          <a:gdLst/>
          <a:ahLst/>
          <a:cxnLst/>
          <a:rect l="0" t="0" r="0" b="0"/>
          <a:pathLst>
            <a:path>
              <a:moveTo>
                <a:pt x="0" y="115557"/>
              </a:moveTo>
              <a:lnTo>
                <a:pt x="1294242" y="115557"/>
              </a:lnTo>
              <a:lnTo>
                <a:pt x="1294242"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79CC23-D81C-4854-8F84-260F84EB7E76}">
      <dsp:nvSpPr>
        <dsp:cNvPr id="0" name=""/>
        <dsp:cNvSpPr/>
      </dsp:nvSpPr>
      <dsp:spPr>
        <a:xfrm>
          <a:off x="1851413" y="2381454"/>
          <a:ext cx="2590980" cy="1662907"/>
        </a:xfrm>
        <a:custGeom>
          <a:avLst/>
          <a:gdLst/>
          <a:ahLst/>
          <a:cxnLst/>
          <a:rect l="0" t="0" r="0" b="0"/>
          <a:pathLst>
            <a:path>
              <a:moveTo>
                <a:pt x="0" y="0"/>
              </a:moveTo>
              <a:lnTo>
                <a:pt x="2406088" y="0"/>
              </a:lnTo>
              <a:lnTo>
                <a:pt x="2406088" y="1662907"/>
              </a:lnTo>
              <a:lnTo>
                <a:pt x="2590980" y="1662907"/>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56359-A486-4CB1-BE23-79887EDF15BF}">
      <dsp:nvSpPr>
        <dsp:cNvPr id="0" name=""/>
        <dsp:cNvSpPr/>
      </dsp:nvSpPr>
      <dsp:spPr>
        <a:xfrm>
          <a:off x="1851413" y="2335735"/>
          <a:ext cx="2590980" cy="91440"/>
        </a:xfrm>
        <a:custGeom>
          <a:avLst/>
          <a:gdLst/>
          <a:ahLst/>
          <a:cxnLst/>
          <a:rect l="0" t="0" r="0" b="0"/>
          <a:pathLst>
            <a:path>
              <a:moveTo>
                <a:pt x="0" y="45720"/>
              </a:moveTo>
              <a:lnTo>
                <a:pt x="2590980" y="4572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5A22CF-FA45-41E4-896E-0804B8C1027E}">
      <dsp:nvSpPr>
        <dsp:cNvPr id="0" name=""/>
        <dsp:cNvSpPr/>
      </dsp:nvSpPr>
      <dsp:spPr>
        <a:xfrm>
          <a:off x="1851413" y="1044358"/>
          <a:ext cx="2590980" cy="1337096"/>
        </a:xfrm>
        <a:custGeom>
          <a:avLst/>
          <a:gdLst/>
          <a:ahLst/>
          <a:cxnLst/>
          <a:rect l="0" t="0" r="0" b="0"/>
          <a:pathLst>
            <a:path>
              <a:moveTo>
                <a:pt x="0" y="1337096"/>
              </a:moveTo>
              <a:lnTo>
                <a:pt x="2406088" y="1337096"/>
              </a:lnTo>
              <a:lnTo>
                <a:pt x="2406088" y="0"/>
              </a:lnTo>
              <a:lnTo>
                <a:pt x="2590980"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73417C-D5EB-4D97-B976-097BADA5BD17}">
      <dsp:nvSpPr>
        <dsp:cNvPr id="0" name=""/>
        <dsp:cNvSpPr/>
      </dsp:nvSpPr>
      <dsp:spPr>
        <a:xfrm>
          <a:off x="2495" y="2099495"/>
          <a:ext cx="1848917" cy="56391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抽样分布</a:t>
          </a:r>
          <a:endParaRPr lang="zh-CN" altLang="en-US" sz="2000" kern="1200" dirty="0"/>
        </a:p>
      </dsp:txBody>
      <dsp:txXfrm>
        <a:off x="2495" y="2099495"/>
        <a:ext cx="1848917" cy="563919"/>
      </dsp:txXfrm>
    </dsp:sp>
    <dsp:sp modelId="{280DD7A8-7987-4724-BE02-43CE3FFC2521}">
      <dsp:nvSpPr>
        <dsp:cNvPr id="0" name=""/>
        <dsp:cNvSpPr/>
      </dsp:nvSpPr>
      <dsp:spPr>
        <a:xfrm>
          <a:off x="4442394" y="762398"/>
          <a:ext cx="1848917" cy="56391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effectLst/>
            </a:rPr>
            <a:t>X</a:t>
          </a:r>
          <a:r>
            <a:rPr lang="en-US" sz="2000" kern="1200" baseline="30000" dirty="0" smtClean="0">
              <a:effectLst/>
            </a:rPr>
            <a:t>2</a:t>
          </a:r>
          <a:r>
            <a:rPr lang="zh-CN" sz="2000" kern="1200" dirty="0" smtClean="0">
              <a:effectLst/>
            </a:rPr>
            <a:t>分布</a:t>
          </a:r>
          <a:endParaRPr lang="zh-CN" altLang="en-US" sz="2000" kern="1200" dirty="0"/>
        </a:p>
      </dsp:txBody>
      <dsp:txXfrm>
        <a:off x="4442394" y="762398"/>
        <a:ext cx="1848917" cy="563919"/>
      </dsp:txXfrm>
    </dsp:sp>
    <dsp:sp modelId="{5F2BD608-21AA-4FAF-924D-6DA6B9997EA8}">
      <dsp:nvSpPr>
        <dsp:cNvPr id="0" name=""/>
        <dsp:cNvSpPr/>
      </dsp:nvSpPr>
      <dsp:spPr>
        <a:xfrm>
          <a:off x="4442394" y="2099495"/>
          <a:ext cx="1848917" cy="56391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effectLst/>
            </a:rPr>
            <a:t>t</a:t>
          </a:r>
          <a:r>
            <a:rPr lang="zh-CN" sz="2000" kern="1200" dirty="0" smtClean="0">
              <a:effectLst/>
            </a:rPr>
            <a:t>分布</a:t>
          </a:r>
          <a:endParaRPr lang="zh-CN" altLang="en-US" sz="2000" kern="1200" dirty="0"/>
        </a:p>
      </dsp:txBody>
      <dsp:txXfrm>
        <a:off x="4442394" y="2099495"/>
        <a:ext cx="1848917" cy="563919"/>
      </dsp:txXfrm>
    </dsp:sp>
    <dsp:sp modelId="{AC2685AC-978E-4B72-9BC0-EC9E78F1DB7E}">
      <dsp:nvSpPr>
        <dsp:cNvPr id="0" name=""/>
        <dsp:cNvSpPr/>
      </dsp:nvSpPr>
      <dsp:spPr>
        <a:xfrm>
          <a:off x="4442394" y="3762402"/>
          <a:ext cx="1848917" cy="56391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effectLst/>
            </a:rPr>
            <a:t>F</a:t>
          </a:r>
          <a:r>
            <a:rPr lang="zh-CN" sz="2000" kern="1200" dirty="0" smtClean="0">
              <a:effectLst/>
            </a:rPr>
            <a:t>分布</a:t>
          </a:r>
          <a:endParaRPr lang="zh-CN" altLang="en-US" sz="2000" kern="1200" dirty="0"/>
        </a:p>
      </dsp:txBody>
      <dsp:txXfrm>
        <a:off x="4442394" y="3762402"/>
        <a:ext cx="1848917" cy="563919"/>
      </dsp:txXfrm>
    </dsp:sp>
    <dsp:sp modelId="{0A8EEF4A-AC19-4D5A-B69B-76B3EE8008A0}">
      <dsp:nvSpPr>
        <dsp:cNvPr id="0" name=""/>
        <dsp:cNvSpPr/>
      </dsp:nvSpPr>
      <dsp:spPr>
        <a:xfrm>
          <a:off x="2221197" y="1701977"/>
          <a:ext cx="1848917" cy="563919"/>
        </a:xfrm>
        <a:prstGeom prst="rect">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渐进分布</a:t>
          </a:r>
          <a:endParaRPr lang="zh-CN" altLang="en-US" sz="1600" kern="1200" dirty="0">
            <a:solidFill>
              <a:schemeClr val="tx1"/>
            </a:solidFill>
          </a:endParaRPr>
        </a:p>
      </dsp:txBody>
      <dsp:txXfrm>
        <a:off x="2221197" y="1701977"/>
        <a:ext cx="1848917" cy="563919"/>
      </dsp:txXfrm>
    </dsp:sp>
    <dsp:sp modelId="{EA4DA46F-E111-4052-A36A-9E0C4B9FDD46}">
      <dsp:nvSpPr>
        <dsp:cNvPr id="0" name=""/>
        <dsp:cNvSpPr/>
      </dsp:nvSpPr>
      <dsp:spPr>
        <a:xfrm>
          <a:off x="2221197" y="2497012"/>
          <a:ext cx="1848917" cy="563919"/>
        </a:xfrm>
        <a:prstGeom prst="rect">
          <a:avLst/>
        </a:prstGeom>
        <a:gradFill rotWithShape="1">
          <a:gsLst>
            <a:gs pos="0">
              <a:schemeClr val="accent1">
                <a:shade val="47500"/>
                <a:satMod val="137000"/>
              </a:schemeClr>
            </a:gs>
            <a:gs pos="55000">
              <a:schemeClr val="accent1">
                <a:shade val="69000"/>
                <a:satMod val="137000"/>
              </a:schemeClr>
            </a:gs>
            <a:gs pos="100000">
              <a:schemeClr val="accent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tx1"/>
              </a:solidFill>
            </a:rPr>
            <a:t>正态总体</a:t>
          </a:r>
          <a:endParaRPr lang="zh-CN" altLang="en-US" sz="1600" b="1" kern="1200" dirty="0">
            <a:solidFill>
              <a:schemeClr val="tx1"/>
            </a:solidFill>
          </a:endParaRPr>
        </a:p>
      </dsp:txBody>
      <dsp:txXfrm>
        <a:off x="2221197" y="2497012"/>
        <a:ext cx="1848917" cy="563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A22CF-FA45-41E4-896E-0804B8C1027E}">
      <dsp:nvSpPr>
        <dsp:cNvPr id="0" name=""/>
        <dsp:cNvSpPr/>
      </dsp:nvSpPr>
      <dsp:spPr>
        <a:xfrm>
          <a:off x="2486224" y="2628985"/>
          <a:ext cx="225881" cy="485645"/>
        </a:xfrm>
        <a:custGeom>
          <a:avLst/>
          <a:gdLst/>
          <a:ahLst/>
          <a:cxnLst/>
          <a:rect l="0" t="0" r="0" b="0"/>
          <a:pathLst>
            <a:path>
              <a:moveTo>
                <a:pt x="0" y="0"/>
              </a:moveTo>
              <a:lnTo>
                <a:pt x="112940" y="0"/>
              </a:lnTo>
              <a:lnTo>
                <a:pt x="112940" y="485645"/>
              </a:lnTo>
              <a:lnTo>
                <a:pt x="225881" y="485645"/>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96E7EB-480C-4FFC-B309-4DFCBC343F9C}">
      <dsp:nvSpPr>
        <dsp:cNvPr id="0" name=""/>
        <dsp:cNvSpPr/>
      </dsp:nvSpPr>
      <dsp:spPr>
        <a:xfrm>
          <a:off x="2486224" y="2583265"/>
          <a:ext cx="225881" cy="91440"/>
        </a:xfrm>
        <a:custGeom>
          <a:avLst/>
          <a:gdLst/>
          <a:ahLst/>
          <a:cxnLst/>
          <a:rect l="0" t="0" r="0" b="0"/>
          <a:pathLst>
            <a:path>
              <a:moveTo>
                <a:pt x="0" y="45720"/>
              </a:moveTo>
              <a:lnTo>
                <a:pt x="225881"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915F1C-8D74-476E-B118-2BD101DE3400}">
      <dsp:nvSpPr>
        <dsp:cNvPr id="0" name=""/>
        <dsp:cNvSpPr/>
      </dsp:nvSpPr>
      <dsp:spPr>
        <a:xfrm>
          <a:off x="2486224" y="2143339"/>
          <a:ext cx="225881" cy="485645"/>
        </a:xfrm>
        <a:custGeom>
          <a:avLst/>
          <a:gdLst/>
          <a:ahLst/>
          <a:cxnLst/>
          <a:rect l="0" t="0" r="0" b="0"/>
          <a:pathLst>
            <a:path>
              <a:moveTo>
                <a:pt x="0" y="485645"/>
              </a:moveTo>
              <a:lnTo>
                <a:pt x="112940" y="485645"/>
              </a:lnTo>
              <a:lnTo>
                <a:pt x="112940" y="0"/>
              </a:lnTo>
              <a:lnTo>
                <a:pt x="225881"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7FF499-C540-4645-A827-0D29CBBDE974}">
      <dsp:nvSpPr>
        <dsp:cNvPr id="0" name=""/>
        <dsp:cNvSpPr/>
      </dsp:nvSpPr>
      <dsp:spPr>
        <a:xfrm>
          <a:off x="1130933" y="1900516"/>
          <a:ext cx="225881" cy="728468"/>
        </a:xfrm>
        <a:custGeom>
          <a:avLst/>
          <a:gdLst/>
          <a:ahLst/>
          <a:cxnLst/>
          <a:rect l="0" t="0" r="0" b="0"/>
          <a:pathLst>
            <a:path>
              <a:moveTo>
                <a:pt x="0" y="0"/>
              </a:moveTo>
              <a:lnTo>
                <a:pt x="112940" y="0"/>
              </a:lnTo>
              <a:lnTo>
                <a:pt x="112940" y="728468"/>
              </a:lnTo>
              <a:lnTo>
                <a:pt x="225881" y="728468"/>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841FBD-3FCE-4155-AA9C-CDB45311E53A}">
      <dsp:nvSpPr>
        <dsp:cNvPr id="0" name=""/>
        <dsp:cNvSpPr/>
      </dsp:nvSpPr>
      <dsp:spPr>
        <a:xfrm>
          <a:off x="2486224" y="1172047"/>
          <a:ext cx="225881" cy="485645"/>
        </a:xfrm>
        <a:custGeom>
          <a:avLst/>
          <a:gdLst/>
          <a:ahLst/>
          <a:cxnLst/>
          <a:rect l="0" t="0" r="0" b="0"/>
          <a:pathLst>
            <a:path>
              <a:moveTo>
                <a:pt x="0" y="0"/>
              </a:moveTo>
              <a:lnTo>
                <a:pt x="112940" y="0"/>
              </a:lnTo>
              <a:lnTo>
                <a:pt x="112940" y="485645"/>
              </a:lnTo>
              <a:lnTo>
                <a:pt x="225881" y="485645"/>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FDB7D6-09A4-43D5-B783-803A36F2371D}">
      <dsp:nvSpPr>
        <dsp:cNvPr id="0" name=""/>
        <dsp:cNvSpPr/>
      </dsp:nvSpPr>
      <dsp:spPr>
        <a:xfrm>
          <a:off x="2486224" y="1126327"/>
          <a:ext cx="225881" cy="91440"/>
        </a:xfrm>
        <a:custGeom>
          <a:avLst/>
          <a:gdLst/>
          <a:ahLst/>
          <a:cxnLst/>
          <a:rect l="0" t="0" r="0" b="0"/>
          <a:pathLst>
            <a:path>
              <a:moveTo>
                <a:pt x="0" y="45720"/>
              </a:moveTo>
              <a:lnTo>
                <a:pt x="225881" y="4572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01A3D0-F9B4-48FD-A1E4-CF065A7F70BD}">
      <dsp:nvSpPr>
        <dsp:cNvPr id="0" name=""/>
        <dsp:cNvSpPr/>
      </dsp:nvSpPr>
      <dsp:spPr>
        <a:xfrm>
          <a:off x="2486224" y="686401"/>
          <a:ext cx="225881" cy="485645"/>
        </a:xfrm>
        <a:custGeom>
          <a:avLst/>
          <a:gdLst/>
          <a:ahLst/>
          <a:cxnLst/>
          <a:rect l="0" t="0" r="0" b="0"/>
          <a:pathLst>
            <a:path>
              <a:moveTo>
                <a:pt x="0" y="485645"/>
              </a:moveTo>
              <a:lnTo>
                <a:pt x="112940" y="485645"/>
              </a:lnTo>
              <a:lnTo>
                <a:pt x="112940" y="0"/>
              </a:lnTo>
              <a:lnTo>
                <a:pt x="225881" y="0"/>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CCC3A0-6C85-4A7D-A057-F1438505751D}">
      <dsp:nvSpPr>
        <dsp:cNvPr id="0" name=""/>
        <dsp:cNvSpPr/>
      </dsp:nvSpPr>
      <dsp:spPr>
        <a:xfrm>
          <a:off x="1130933" y="1172047"/>
          <a:ext cx="225881" cy="728468"/>
        </a:xfrm>
        <a:custGeom>
          <a:avLst/>
          <a:gdLst/>
          <a:ahLst/>
          <a:cxnLst/>
          <a:rect l="0" t="0" r="0" b="0"/>
          <a:pathLst>
            <a:path>
              <a:moveTo>
                <a:pt x="0" y="728468"/>
              </a:moveTo>
              <a:lnTo>
                <a:pt x="112940" y="728468"/>
              </a:lnTo>
              <a:lnTo>
                <a:pt x="112940" y="0"/>
              </a:lnTo>
              <a:lnTo>
                <a:pt x="225881" y="0"/>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6E397C-9F18-4E4F-B159-5E49CF97F454}">
      <dsp:nvSpPr>
        <dsp:cNvPr id="0" name=""/>
        <dsp:cNvSpPr/>
      </dsp:nvSpPr>
      <dsp:spPr>
        <a:xfrm>
          <a:off x="1524" y="1728281"/>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统计方法</a:t>
          </a:r>
          <a:endParaRPr lang="zh-CN" altLang="en-US" sz="1200" kern="1200"/>
        </a:p>
      </dsp:txBody>
      <dsp:txXfrm>
        <a:off x="1524" y="1728281"/>
        <a:ext cx="1129409" cy="344469"/>
      </dsp:txXfrm>
    </dsp:sp>
    <dsp:sp modelId="{D595EDB9-9C19-4124-8A0C-FB0FFA75A5FE}">
      <dsp:nvSpPr>
        <dsp:cNvPr id="0" name=""/>
        <dsp:cNvSpPr/>
      </dsp:nvSpPr>
      <dsp:spPr>
        <a:xfrm>
          <a:off x="1356815" y="999812"/>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描述统计</a:t>
          </a:r>
          <a:endParaRPr lang="zh-CN" altLang="en-US" sz="1200" kern="1200"/>
        </a:p>
      </dsp:txBody>
      <dsp:txXfrm>
        <a:off x="1356815" y="999812"/>
        <a:ext cx="1129409" cy="344469"/>
      </dsp:txXfrm>
    </dsp:sp>
    <dsp:sp modelId="{71AA7B9E-F688-4268-B526-94F94C38ADFB}">
      <dsp:nvSpPr>
        <dsp:cNvPr id="0" name=""/>
        <dsp:cNvSpPr/>
      </dsp:nvSpPr>
      <dsp:spPr>
        <a:xfrm>
          <a:off x="2712106" y="514166"/>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集中趋势分析</a:t>
          </a:r>
          <a:endParaRPr lang="zh-CN" altLang="en-US" sz="1200" kern="1200"/>
        </a:p>
      </dsp:txBody>
      <dsp:txXfrm>
        <a:off x="2712106" y="514166"/>
        <a:ext cx="1129409" cy="344469"/>
      </dsp:txXfrm>
    </dsp:sp>
    <dsp:sp modelId="{1E5944E7-35CA-40E6-8B40-3FF123BB0BBB}">
      <dsp:nvSpPr>
        <dsp:cNvPr id="0" name=""/>
        <dsp:cNvSpPr/>
      </dsp:nvSpPr>
      <dsp:spPr>
        <a:xfrm>
          <a:off x="2712106" y="999812"/>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离中趋势分析</a:t>
          </a:r>
          <a:endParaRPr lang="zh-CN" altLang="en-US" sz="1200" kern="1200"/>
        </a:p>
      </dsp:txBody>
      <dsp:txXfrm>
        <a:off x="2712106" y="999812"/>
        <a:ext cx="1129409" cy="344469"/>
      </dsp:txXfrm>
    </dsp:sp>
    <dsp:sp modelId="{8DC79B3E-119E-490D-A96A-251441622E03}">
      <dsp:nvSpPr>
        <dsp:cNvPr id="0" name=""/>
        <dsp:cNvSpPr/>
      </dsp:nvSpPr>
      <dsp:spPr>
        <a:xfrm>
          <a:off x="2712106" y="1485458"/>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相关分析</a:t>
          </a:r>
          <a:endParaRPr lang="zh-CN" altLang="en-US" sz="1200" kern="1200"/>
        </a:p>
      </dsp:txBody>
      <dsp:txXfrm>
        <a:off x="2712106" y="1485458"/>
        <a:ext cx="1129409" cy="344469"/>
      </dsp:txXfrm>
    </dsp:sp>
    <dsp:sp modelId="{2E67A8A4-D578-4AC8-BAB6-4A2C278C8BD7}">
      <dsp:nvSpPr>
        <dsp:cNvPr id="0" name=""/>
        <dsp:cNvSpPr/>
      </dsp:nvSpPr>
      <dsp:spPr>
        <a:xfrm>
          <a:off x="1356815" y="2456750"/>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推断统计</a:t>
          </a:r>
          <a:endParaRPr lang="zh-CN" altLang="en-US" sz="1200" kern="1200"/>
        </a:p>
      </dsp:txBody>
      <dsp:txXfrm>
        <a:off x="1356815" y="2456750"/>
        <a:ext cx="1129409" cy="344469"/>
      </dsp:txXfrm>
    </dsp:sp>
    <dsp:sp modelId="{57A7371B-489B-4ADC-B31A-826540F8E230}">
      <dsp:nvSpPr>
        <dsp:cNvPr id="0" name=""/>
        <dsp:cNvSpPr/>
      </dsp:nvSpPr>
      <dsp:spPr>
        <a:xfrm>
          <a:off x="2712106" y="1971104"/>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dirty="0" smtClean="0"/>
            <a:t>抽样分布</a:t>
          </a:r>
          <a:endParaRPr lang="zh-CN" altLang="en-US" sz="1200" kern="1200" dirty="0"/>
        </a:p>
      </dsp:txBody>
      <dsp:txXfrm>
        <a:off x="2712106" y="1971104"/>
        <a:ext cx="1129409" cy="344469"/>
      </dsp:txXfrm>
    </dsp:sp>
    <dsp:sp modelId="{560283A2-B97D-4197-8BEC-28A1F77D57E1}">
      <dsp:nvSpPr>
        <dsp:cNvPr id="0" name=""/>
        <dsp:cNvSpPr/>
      </dsp:nvSpPr>
      <dsp:spPr>
        <a:xfrm>
          <a:off x="2712106" y="2456750"/>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参数估计</a:t>
          </a:r>
          <a:endParaRPr lang="zh-CN" altLang="en-US" sz="1200" kern="1200" dirty="0"/>
        </a:p>
      </dsp:txBody>
      <dsp:txXfrm>
        <a:off x="2712106" y="2456750"/>
        <a:ext cx="1129409" cy="344469"/>
      </dsp:txXfrm>
    </dsp:sp>
    <dsp:sp modelId="{280DD7A8-7987-4724-BE02-43CE3FFC2521}">
      <dsp:nvSpPr>
        <dsp:cNvPr id="0" name=""/>
        <dsp:cNvSpPr/>
      </dsp:nvSpPr>
      <dsp:spPr>
        <a:xfrm>
          <a:off x="2712106" y="2942396"/>
          <a:ext cx="1129409" cy="344469"/>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假设检验</a:t>
          </a:r>
          <a:endParaRPr lang="zh-CN" altLang="en-US" sz="1200" kern="1200"/>
        </a:p>
      </dsp:txBody>
      <dsp:txXfrm>
        <a:off x="2712106" y="2942396"/>
        <a:ext cx="1129409" cy="3444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2A63D-D6FD-4D36-A665-D3C6874E5CD1}">
      <dsp:nvSpPr>
        <dsp:cNvPr id="0" name=""/>
        <dsp:cNvSpPr/>
      </dsp:nvSpPr>
      <dsp:spPr>
        <a:xfrm>
          <a:off x="6828750"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BCB15D-3F11-4991-9644-3FE9B872E539}">
      <dsp:nvSpPr>
        <dsp:cNvPr id="0" name=""/>
        <dsp:cNvSpPr/>
      </dsp:nvSpPr>
      <dsp:spPr>
        <a:xfrm>
          <a:off x="3832131" y="1426744"/>
          <a:ext cx="3367716" cy="194826"/>
        </a:xfrm>
        <a:custGeom>
          <a:avLst/>
          <a:gdLst/>
          <a:ahLst/>
          <a:cxnLst/>
          <a:rect l="0" t="0" r="0" b="0"/>
          <a:pathLst>
            <a:path>
              <a:moveTo>
                <a:pt x="0" y="0"/>
              </a:moveTo>
              <a:lnTo>
                <a:pt x="0" y="97413"/>
              </a:lnTo>
              <a:lnTo>
                <a:pt x="3367716" y="97413"/>
              </a:lnTo>
              <a:lnTo>
                <a:pt x="3367716"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8AD4D3-14F5-41B7-A6E4-6E8DC6BC74BC}">
      <dsp:nvSpPr>
        <dsp:cNvPr id="0" name=""/>
        <dsp:cNvSpPr/>
      </dsp:nvSpPr>
      <dsp:spPr>
        <a:xfrm>
          <a:off x="5706178" y="2085444"/>
          <a:ext cx="139161" cy="2402861"/>
        </a:xfrm>
        <a:custGeom>
          <a:avLst/>
          <a:gdLst/>
          <a:ahLst/>
          <a:cxnLst/>
          <a:rect l="0" t="0" r="0" b="0"/>
          <a:pathLst>
            <a:path>
              <a:moveTo>
                <a:pt x="0" y="0"/>
              </a:moveTo>
              <a:lnTo>
                <a:pt x="0" y="2402861"/>
              </a:lnTo>
              <a:lnTo>
                <a:pt x="139161" y="2402861"/>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4C7B147-D312-483E-B761-70DC1426AE5A}">
      <dsp:nvSpPr>
        <dsp:cNvPr id="0" name=""/>
        <dsp:cNvSpPr/>
      </dsp:nvSpPr>
      <dsp:spPr>
        <a:xfrm>
          <a:off x="5706178" y="2085444"/>
          <a:ext cx="139161" cy="1744161"/>
        </a:xfrm>
        <a:custGeom>
          <a:avLst/>
          <a:gdLst/>
          <a:ahLst/>
          <a:cxnLst/>
          <a:rect l="0" t="0" r="0" b="0"/>
          <a:pathLst>
            <a:path>
              <a:moveTo>
                <a:pt x="0" y="0"/>
              </a:moveTo>
              <a:lnTo>
                <a:pt x="0" y="1744161"/>
              </a:lnTo>
              <a:lnTo>
                <a:pt x="139161" y="1744161"/>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E86F561-A567-4A19-87C4-EDF382539B78}">
      <dsp:nvSpPr>
        <dsp:cNvPr id="0" name=""/>
        <dsp:cNvSpPr/>
      </dsp:nvSpPr>
      <dsp:spPr>
        <a:xfrm>
          <a:off x="5706178"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3729FA-0E40-457D-95C3-416280C0DC50}">
      <dsp:nvSpPr>
        <dsp:cNvPr id="0" name=""/>
        <dsp:cNvSpPr/>
      </dsp:nvSpPr>
      <dsp:spPr>
        <a:xfrm>
          <a:off x="5706178"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88C577-D542-4AE9-AFEF-C926E7A9098D}">
      <dsp:nvSpPr>
        <dsp:cNvPr id="0" name=""/>
        <dsp:cNvSpPr/>
      </dsp:nvSpPr>
      <dsp:spPr>
        <a:xfrm>
          <a:off x="3832131" y="1426744"/>
          <a:ext cx="2245144" cy="194826"/>
        </a:xfrm>
        <a:custGeom>
          <a:avLst/>
          <a:gdLst/>
          <a:ahLst/>
          <a:cxnLst/>
          <a:rect l="0" t="0" r="0" b="0"/>
          <a:pathLst>
            <a:path>
              <a:moveTo>
                <a:pt x="0" y="0"/>
              </a:moveTo>
              <a:lnTo>
                <a:pt x="0" y="97413"/>
              </a:lnTo>
              <a:lnTo>
                <a:pt x="2245144" y="97413"/>
              </a:lnTo>
              <a:lnTo>
                <a:pt x="2245144"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7C0A1F-DA79-4BF5-99B0-2D8457EE9AAD}">
      <dsp:nvSpPr>
        <dsp:cNvPr id="0" name=""/>
        <dsp:cNvSpPr/>
      </dsp:nvSpPr>
      <dsp:spPr>
        <a:xfrm>
          <a:off x="4583605" y="2085444"/>
          <a:ext cx="139161" cy="1744161"/>
        </a:xfrm>
        <a:custGeom>
          <a:avLst/>
          <a:gdLst/>
          <a:ahLst/>
          <a:cxnLst/>
          <a:rect l="0" t="0" r="0" b="0"/>
          <a:pathLst>
            <a:path>
              <a:moveTo>
                <a:pt x="0" y="0"/>
              </a:moveTo>
              <a:lnTo>
                <a:pt x="0" y="1744161"/>
              </a:lnTo>
              <a:lnTo>
                <a:pt x="139161" y="1744161"/>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A131BD-850B-4B44-8ED8-C22AC4E99574}">
      <dsp:nvSpPr>
        <dsp:cNvPr id="0" name=""/>
        <dsp:cNvSpPr/>
      </dsp:nvSpPr>
      <dsp:spPr>
        <a:xfrm>
          <a:off x="4583605"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FAB9014-52B7-406D-9064-A58554118F00}">
      <dsp:nvSpPr>
        <dsp:cNvPr id="0" name=""/>
        <dsp:cNvSpPr/>
      </dsp:nvSpPr>
      <dsp:spPr>
        <a:xfrm>
          <a:off x="4583605"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AA5B99E-913E-4E2A-A952-09D4E97D2EEF}">
      <dsp:nvSpPr>
        <dsp:cNvPr id="0" name=""/>
        <dsp:cNvSpPr/>
      </dsp:nvSpPr>
      <dsp:spPr>
        <a:xfrm>
          <a:off x="3832131" y="1426744"/>
          <a:ext cx="1122572" cy="194826"/>
        </a:xfrm>
        <a:custGeom>
          <a:avLst/>
          <a:gdLst/>
          <a:ahLst/>
          <a:cxnLst/>
          <a:rect l="0" t="0" r="0" b="0"/>
          <a:pathLst>
            <a:path>
              <a:moveTo>
                <a:pt x="0" y="0"/>
              </a:moveTo>
              <a:lnTo>
                <a:pt x="0" y="97413"/>
              </a:lnTo>
              <a:lnTo>
                <a:pt x="1122572" y="97413"/>
              </a:lnTo>
              <a:lnTo>
                <a:pt x="1122572"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5E13D4-329B-478C-BA11-895A4A16688E}">
      <dsp:nvSpPr>
        <dsp:cNvPr id="0" name=""/>
        <dsp:cNvSpPr/>
      </dsp:nvSpPr>
      <dsp:spPr>
        <a:xfrm>
          <a:off x="3461033" y="2085444"/>
          <a:ext cx="139161" cy="1744161"/>
        </a:xfrm>
        <a:custGeom>
          <a:avLst/>
          <a:gdLst/>
          <a:ahLst/>
          <a:cxnLst/>
          <a:rect l="0" t="0" r="0" b="0"/>
          <a:pathLst>
            <a:path>
              <a:moveTo>
                <a:pt x="0" y="0"/>
              </a:moveTo>
              <a:lnTo>
                <a:pt x="0" y="1744161"/>
              </a:lnTo>
              <a:lnTo>
                <a:pt x="139161" y="1744161"/>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E26E49-0CA7-40D8-8194-A26C9273D115}">
      <dsp:nvSpPr>
        <dsp:cNvPr id="0" name=""/>
        <dsp:cNvSpPr/>
      </dsp:nvSpPr>
      <dsp:spPr>
        <a:xfrm>
          <a:off x="3461033"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816022D-912D-4126-8CA5-83C03D5050B2}">
      <dsp:nvSpPr>
        <dsp:cNvPr id="0" name=""/>
        <dsp:cNvSpPr/>
      </dsp:nvSpPr>
      <dsp:spPr>
        <a:xfrm>
          <a:off x="3461033"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A6E368-E3D8-4C65-81EA-A248EE7B7B42}">
      <dsp:nvSpPr>
        <dsp:cNvPr id="0" name=""/>
        <dsp:cNvSpPr/>
      </dsp:nvSpPr>
      <dsp:spPr>
        <a:xfrm>
          <a:off x="3786411" y="1426744"/>
          <a:ext cx="91440" cy="194826"/>
        </a:xfrm>
        <a:custGeom>
          <a:avLst/>
          <a:gdLst/>
          <a:ahLst/>
          <a:cxnLst/>
          <a:rect l="0" t="0" r="0" b="0"/>
          <a:pathLst>
            <a:path>
              <a:moveTo>
                <a:pt x="45720" y="0"/>
              </a:moveTo>
              <a:lnTo>
                <a:pt x="45720"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C7F3F4-0924-4968-B7DC-6BC3A6785658}">
      <dsp:nvSpPr>
        <dsp:cNvPr id="0" name=""/>
        <dsp:cNvSpPr/>
      </dsp:nvSpPr>
      <dsp:spPr>
        <a:xfrm>
          <a:off x="2338461"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71BB72-B67E-4524-AFC1-E85198458852}">
      <dsp:nvSpPr>
        <dsp:cNvPr id="0" name=""/>
        <dsp:cNvSpPr/>
      </dsp:nvSpPr>
      <dsp:spPr>
        <a:xfrm>
          <a:off x="2338461"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71FF58-43A4-4D7F-8B3C-2AD33A6315D9}">
      <dsp:nvSpPr>
        <dsp:cNvPr id="0" name=""/>
        <dsp:cNvSpPr/>
      </dsp:nvSpPr>
      <dsp:spPr>
        <a:xfrm>
          <a:off x="2709559" y="1426744"/>
          <a:ext cx="1122572" cy="194826"/>
        </a:xfrm>
        <a:custGeom>
          <a:avLst/>
          <a:gdLst/>
          <a:ahLst/>
          <a:cxnLst/>
          <a:rect l="0" t="0" r="0" b="0"/>
          <a:pathLst>
            <a:path>
              <a:moveTo>
                <a:pt x="1122572" y="0"/>
              </a:moveTo>
              <a:lnTo>
                <a:pt x="1122572" y="97413"/>
              </a:lnTo>
              <a:lnTo>
                <a:pt x="0" y="97413"/>
              </a:lnTo>
              <a:lnTo>
                <a:pt x="0"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9CD3FB-830F-4923-B6C7-BDBEBC4341C9}">
      <dsp:nvSpPr>
        <dsp:cNvPr id="0" name=""/>
        <dsp:cNvSpPr/>
      </dsp:nvSpPr>
      <dsp:spPr>
        <a:xfrm>
          <a:off x="1215889"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92B9F36-7C83-4D0E-8976-0C47D293546F}">
      <dsp:nvSpPr>
        <dsp:cNvPr id="0" name=""/>
        <dsp:cNvSpPr/>
      </dsp:nvSpPr>
      <dsp:spPr>
        <a:xfrm>
          <a:off x="1215889"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270205-5F16-44C5-B7F3-992C2248AECC}">
      <dsp:nvSpPr>
        <dsp:cNvPr id="0" name=""/>
        <dsp:cNvSpPr/>
      </dsp:nvSpPr>
      <dsp:spPr>
        <a:xfrm>
          <a:off x="1586987" y="1426744"/>
          <a:ext cx="2245144" cy="194826"/>
        </a:xfrm>
        <a:custGeom>
          <a:avLst/>
          <a:gdLst/>
          <a:ahLst/>
          <a:cxnLst/>
          <a:rect l="0" t="0" r="0" b="0"/>
          <a:pathLst>
            <a:path>
              <a:moveTo>
                <a:pt x="2245144" y="0"/>
              </a:moveTo>
              <a:lnTo>
                <a:pt x="2245144" y="97413"/>
              </a:lnTo>
              <a:lnTo>
                <a:pt x="0" y="97413"/>
              </a:lnTo>
              <a:lnTo>
                <a:pt x="0"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3CCCF0-F748-4324-BE21-ABC9ED48DA9C}">
      <dsp:nvSpPr>
        <dsp:cNvPr id="0" name=""/>
        <dsp:cNvSpPr/>
      </dsp:nvSpPr>
      <dsp:spPr>
        <a:xfrm>
          <a:off x="93316" y="2085444"/>
          <a:ext cx="139161" cy="1085462"/>
        </a:xfrm>
        <a:custGeom>
          <a:avLst/>
          <a:gdLst/>
          <a:ahLst/>
          <a:cxnLst/>
          <a:rect l="0" t="0" r="0" b="0"/>
          <a:pathLst>
            <a:path>
              <a:moveTo>
                <a:pt x="0" y="0"/>
              </a:moveTo>
              <a:lnTo>
                <a:pt x="0" y="1085462"/>
              </a:lnTo>
              <a:lnTo>
                <a:pt x="139161" y="1085462"/>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0BE7A4-48A0-477B-94F9-BC0BD9F7C904}">
      <dsp:nvSpPr>
        <dsp:cNvPr id="0" name=""/>
        <dsp:cNvSpPr/>
      </dsp:nvSpPr>
      <dsp:spPr>
        <a:xfrm>
          <a:off x="93316" y="2085444"/>
          <a:ext cx="139161" cy="426763"/>
        </a:xfrm>
        <a:custGeom>
          <a:avLst/>
          <a:gdLst/>
          <a:ahLst/>
          <a:cxnLst/>
          <a:rect l="0" t="0" r="0" b="0"/>
          <a:pathLst>
            <a:path>
              <a:moveTo>
                <a:pt x="0" y="0"/>
              </a:moveTo>
              <a:lnTo>
                <a:pt x="0" y="426763"/>
              </a:lnTo>
              <a:lnTo>
                <a:pt x="139161" y="426763"/>
              </a:lnTo>
            </a:path>
          </a:pathLst>
        </a:custGeom>
        <a:noFill/>
        <a:ln w="6350" cap="rnd"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9AC9ACA-ED2D-4EA5-9034-E1776B73E031}">
      <dsp:nvSpPr>
        <dsp:cNvPr id="0" name=""/>
        <dsp:cNvSpPr/>
      </dsp:nvSpPr>
      <dsp:spPr>
        <a:xfrm>
          <a:off x="464415" y="1426744"/>
          <a:ext cx="3367716" cy="194826"/>
        </a:xfrm>
        <a:custGeom>
          <a:avLst/>
          <a:gdLst/>
          <a:ahLst/>
          <a:cxnLst/>
          <a:rect l="0" t="0" r="0" b="0"/>
          <a:pathLst>
            <a:path>
              <a:moveTo>
                <a:pt x="3367716" y="0"/>
              </a:moveTo>
              <a:lnTo>
                <a:pt x="3367716" y="97413"/>
              </a:lnTo>
              <a:lnTo>
                <a:pt x="0" y="97413"/>
              </a:lnTo>
              <a:lnTo>
                <a:pt x="0" y="194826"/>
              </a:lnTo>
            </a:path>
          </a:pathLst>
        </a:custGeom>
        <a:noFill/>
        <a:ln w="635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A45B68-0EAA-42A4-BA9D-B5A488FE3413}">
      <dsp:nvSpPr>
        <dsp:cNvPr id="0" name=""/>
        <dsp:cNvSpPr/>
      </dsp:nvSpPr>
      <dsp:spPr>
        <a:xfrm>
          <a:off x="3368258" y="962872"/>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基本分析法</a:t>
          </a:r>
          <a:endParaRPr lang="zh-CN" altLang="en-US" sz="1200" kern="1200"/>
        </a:p>
      </dsp:txBody>
      <dsp:txXfrm>
        <a:off x="3368258" y="962872"/>
        <a:ext cx="927745" cy="463872"/>
      </dsp:txXfrm>
    </dsp:sp>
    <dsp:sp modelId="{E50C5ED5-021E-48E0-9263-3B5EA2840727}">
      <dsp:nvSpPr>
        <dsp:cNvPr id="0" name=""/>
        <dsp:cNvSpPr/>
      </dsp:nvSpPr>
      <dsp:spPr>
        <a:xfrm>
          <a:off x="542"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相关分析</a:t>
          </a:r>
          <a:endParaRPr lang="zh-CN" altLang="en-US" sz="1200" kern="1200"/>
        </a:p>
      </dsp:txBody>
      <dsp:txXfrm>
        <a:off x="542" y="1621571"/>
        <a:ext cx="927745" cy="463872"/>
      </dsp:txXfrm>
    </dsp:sp>
    <dsp:sp modelId="{7E8C732C-7095-446B-B89D-265A43ED8547}">
      <dsp:nvSpPr>
        <dsp:cNvPr id="0" name=""/>
        <dsp:cNvSpPr/>
      </dsp:nvSpPr>
      <dsp:spPr>
        <a:xfrm>
          <a:off x="232478"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线性相关分析</a:t>
          </a:r>
          <a:endParaRPr lang="zh-CN" altLang="en-US" sz="1200" kern="1200"/>
        </a:p>
      </dsp:txBody>
      <dsp:txXfrm>
        <a:off x="232478" y="2280270"/>
        <a:ext cx="927745" cy="463872"/>
      </dsp:txXfrm>
    </dsp:sp>
    <dsp:sp modelId="{224580B9-238A-4C45-877C-E6A16080D574}">
      <dsp:nvSpPr>
        <dsp:cNvPr id="0" name=""/>
        <dsp:cNvSpPr/>
      </dsp:nvSpPr>
      <dsp:spPr>
        <a:xfrm>
          <a:off x="232478"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非线性相关分析</a:t>
          </a:r>
          <a:endParaRPr lang="zh-CN" altLang="en-US" sz="1200" kern="1200"/>
        </a:p>
      </dsp:txBody>
      <dsp:txXfrm>
        <a:off x="232478" y="2938970"/>
        <a:ext cx="927745" cy="463872"/>
      </dsp:txXfrm>
    </dsp:sp>
    <dsp:sp modelId="{F87E92A7-5EB5-4C57-B73C-7D6C61AD138F}">
      <dsp:nvSpPr>
        <dsp:cNvPr id="0" name=""/>
        <dsp:cNvSpPr/>
      </dsp:nvSpPr>
      <dsp:spPr>
        <a:xfrm>
          <a:off x="1123114"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回归分析</a:t>
          </a:r>
          <a:endParaRPr lang="zh-CN" altLang="en-US" sz="1200" kern="1200"/>
        </a:p>
      </dsp:txBody>
      <dsp:txXfrm>
        <a:off x="1123114" y="1621571"/>
        <a:ext cx="927745" cy="463872"/>
      </dsp:txXfrm>
    </dsp:sp>
    <dsp:sp modelId="{3F412B27-35E1-4DEF-8D2E-75C3183022F7}">
      <dsp:nvSpPr>
        <dsp:cNvPr id="0" name=""/>
        <dsp:cNvSpPr/>
      </dsp:nvSpPr>
      <dsp:spPr>
        <a:xfrm>
          <a:off x="1355050"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dirty="0" smtClean="0"/>
            <a:t>一元线性回归分析</a:t>
          </a:r>
          <a:endParaRPr lang="zh-CN" altLang="en-US" sz="1200" kern="1200" dirty="0"/>
        </a:p>
      </dsp:txBody>
      <dsp:txXfrm>
        <a:off x="1355050" y="2280270"/>
        <a:ext cx="927745" cy="463872"/>
      </dsp:txXfrm>
    </dsp:sp>
    <dsp:sp modelId="{BE255137-B8D5-4E37-8ED5-EA60F61A9DF2}">
      <dsp:nvSpPr>
        <dsp:cNvPr id="0" name=""/>
        <dsp:cNvSpPr/>
      </dsp:nvSpPr>
      <dsp:spPr>
        <a:xfrm>
          <a:off x="1355050"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多元线性回归分析</a:t>
          </a:r>
          <a:endParaRPr lang="zh-CN" altLang="en-US" sz="1200" kern="1200"/>
        </a:p>
      </dsp:txBody>
      <dsp:txXfrm>
        <a:off x="1355050" y="2938970"/>
        <a:ext cx="927745" cy="463872"/>
      </dsp:txXfrm>
    </dsp:sp>
    <dsp:sp modelId="{36C30203-CD61-4A20-8AF6-8EDF2A03D55A}">
      <dsp:nvSpPr>
        <dsp:cNvPr id="0" name=""/>
        <dsp:cNvSpPr/>
      </dsp:nvSpPr>
      <dsp:spPr>
        <a:xfrm>
          <a:off x="2245686"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方差分析</a:t>
          </a:r>
          <a:endParaRPr lang="zh-CN" altLang="en-US" sz="1200" kern="1200"/>
        </a:p>
      </dsp:txBody>
      <dsp:txXfrm>
        <a:off x="2245686" y="1621571"/>
        <a:ext cx="927745" cy="463872"/>
      </dsp:txXfrm>
    </dsp:sp>
    <dsp:sp modelId="{6F215F0E-05D3-47AB-8D7D-70A12AE60850}">
      <dsp:nvSpPr>
        <dsp:cNvPr id="0" name=""/>
        <dsp:cNvSpPr/>
      </dsp:nvSpPr>
      <dsp:spPr>
        <a:xfrm>
          <a:off x="2477623"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单因素方差分析</a:t>
          </a:r>
          <a:endParaRPr lang="zh-CN" altLang="en-US" sz="1200" kern="1200"/>
        </a:p>
      </dsp:txBody>
      <dsp:txXfrm>
        <a:off x="2477623" y="2280270"/>
        <a:ext cx="927745" cy="463872"/>
      </dsp:txXfrm>
    </dsp:sp>
    <dsp:sp modelId="{17220C9B-93D3-419F-ACC2-3D5D63F5349B}">
      <dsp:nvSpPr>
        <dsp:cNvPr id="0" name=""/>
        <dsp:cNvSpPr/>
      </dsp:nvSpPr>
      <dsp:spPr>
        <a:xfrm>
          <a:off x="2477623"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多因素方差分析</a:t>
          </a:r>
          <a:endParaRPr lang="zh-CN" altLang="en-US" sz="1200" kern="1200"/>
        </a:p>
      </dsp:txBody>
      <dsp:txXfrm>
        <a:off x="2477623" y="2938970"/>
        <a:ext cx="927745" cy="463872"/>
      </dsp:txXfrm>
    </dsp:sp>
    <dsp:sp modelId="{E0DF6A92-103D-4033-9DA7-9F9FA4E13CF4}">
      <dsp:nvSpPr>
        <dsp:cNvPr id="0" name=""/>
        <dsp:cNvSpPr/>
      </dsp:nvSpPr>
      <dsp:spPr>
        <a:xfrm>
          <a:off x="3368258"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分类分析</a:t>
          </a:r>
          <a:endParaRPr lang="zh-CN" altLang="en-US" sz="1200" kern="1200"/>
        </a:p>
      </dsp:txBody>
      <dsp:txXfrm>
        <a:off x="3368258" y="1621571"/>
        <a:ext cx="927745" cy="463872"/>
      </dsp:txXfrm>
    </dsp:sp>
    <dsp:sp modelId="{357E974F-3C5C-4AB8-A502-0340B2BA7965}">
      <dsp:nvSpPr>
        <dsp:cNvPr id="0" name=""/>
        <dsp:cNvSpPr/>
      </dsp:nvSpPr>
      <dsp:spPr>
        <a:xfrm>
          <a:off x="3600195"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决策树分析</a:t>
          </a:r>
          <a:endParaRPr lang="zh-CN" altLang="en-US" sz="1200" kern="1200"/>
        </a:p>
      </dsp:txBody>
      <dsp:txXfrm>
        <a:off x="3600195" y="2280270"/>
        <a:ext cx="927745" cy="463872"/>
      </dsp:txXfrm>
    </dsp:sp>
    <dsp:sp modelId="{FA3AEF52-DE78-41E2-901C-F4E605C8C726}">
      <dsp:nvSpPr>
        <dsp:cNvPr id="0" name=""/>
        <dsp:cNvSpPr/>
      </dsp:nvSpPr>
      <dsp:spPr>
        <a:xfrm>
          <a:off x="3600195"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贝叶斯网络分析</a:t>
          </a:r>
          <a:endParaRPr lang="zh-CN" altLang="en-US" sz="1200" kern="1200"/>
        </a:p>
      </dsp:txBody>
      <dsp:txXfrm>
        <a:off x="3600195" y="2938970"/>
        <a:ext cx="927745" cy="463872"/>
      </dsp:txXfrm>
    </dsp:sp>
    <dsp:sp modelId="{DB0E9E01-2ADC-4D4C-8D53-01052084B103}">
      <dsp:nvSpPr>
        <dsp:cNvPr id="0" name=""/>
        <dsp:cNvSpPr/>
      </dsp:nvSpPr>
      <dsp:spPr>
        <a:xfrm>
          <a:off x="3600195" y="3597669"/>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US" sz="1200" kern="1200" smtClean="0"/>
            <a:t>KNN</a:t>
          </a:r>
          <a:r>
            <a:rPr lang="zh-CN" sz="1200" kern="1200" smtClean="0"/>
            <a:t>方法</a:t>
          </a:r>
          <a:endParaRPr lang="zh-CN" sz="1200" kern="1200"/>
        </a:p>
      </dsp:txBody>
      <dsp:txXfrm>
        <a:off x="3600195" y="3597669"/>
        <a:ext cx="927745" cy="463872"/>
      </dsp:txXfrm>
    </dsp:sp>
    <dsp:sp modelId="{6C4A3959-BF97-448B-9AE7-200C3B415A51}">
      <dsp:nvSpPr>
        <dsp:cNvPr id="0" name=""/>
        <dsp:cNvSpPr/>
      </dsp:nvSpPr>
      <dsp:spPr>
        <a:xfrm>
          <a:off x="4490831"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聚类分析</a:t>
          </a:r>
          <a:endParaRPr lang="zh-CN" altLang="en-US" sz="1200" kern="1200"/>
        </a:p>
      </dsp:txBody>
      <dsp:txXfrm>
        <a:off x="4490831" y="1621571"/>
        <a:ext cx="927745" cy="463872"/>
      </dsp:txXfrm>
    </dsp:sp>
    <dsp:sp modelId="{B262F45A-7606-4BDF-9FC0-F477A1B53443}">
      <dsp:nvSpPr>
        <dsp:cNvPr id="0" name=""/>
        <dsp:cNvSpPr/>
      </dsp:nvSpPr>
      <dsp:spPr>
        <a:xfrm>
          <a:off x="4722767"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分层聚类分析</a:t>
          </a:r>
          <a:endParaRPr lang="zh-CN" altLang="en-US" sz="1200" kern="1200"/>
        </a:p>
      </dsp:txBody>
      <dsp:txXfrm>
        <a:off x="4722767" y="2280270"/>
        <a:ext cx="927745" cy="463872"/>
      </dsp:txXfrm>
    </dsp:sp>
    <dsp:sp modelId="{053EC699-0CB5-4FFF-84D5-042A743C43A4}">
      <dsp:nvSpPr>
        <dsp:cNvPr id="0" name=""/>
        <dsp:cNvSpPr/>
      </dsp:nvSpPr>
      <dsp:spPr>
        <a:xfrm>
          <a:off x="4722767"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US" sz="1200" kern="1200" smtClean="0"/>
            <a:t>K-Means</a:t>
          </a:r>
          <a:r>
            <a:rPr lang="zh-CN" sz="1200" kern="1200" smtClean="0"/>
            <a:t>聚类</a:t>
          </a:r>
          <a:endParaRPr lang="zh-CN" sz="1200" kern="1200"/>
        </a:p>
      </dsp:txBody>
      <dsp:txXfrm>
        <a:off x="4722767" y="2938970"/>
        <a:ext cx="927745" cy="463872"/>
      </dsp:txXfrm>
    </dsp:sp>
    <dsp:sp modelId="{F3CF5344-3134-4766-A73C-C7332E2F1122}">
      <dsp:nvSpPr>
        <dsp:cNvPr id="0" name=""/>
        <dsp:cNvSpPr/>
      </dsp:nvSpPr>
      <dsp:spPr>
        <a:xfrm>
          <a:off x="4722767" y="3597669"/>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US" sz="1200" kern="1200" dirty="0" smtClean="0"/>
            <a:t>Kohonen Network</a:t>
          </a:r>
          <a:r>
            <a:rPr lang="zh-CN" sz="1200" kern="1200" dirty="0" smtClean="0"/>
            <a:t>聚类</a:t>
          </a:r>
          <a:endParaRPr lang="zh-CN" sz="1200" kern="1200" dirty="0"/>
        </a:p>
      </dsp:txBody>
      <dsp:txXfrm>
        <a:off x="4722767" y="3597669"/>
        <a:ext cx="927745" cy="463872"/>
      </dsp:txXfrm>
    </dsp:sp>
    <dsp:sp modelId="{D0B970A7-CE74-48AE-B9B0-90FD34DE5BBF}">
      <dsp:nvSpPr>
        <dsp:cNvPr id="0" name=""/>
        <dsp:cNvSpPr/>
      </dsp:nvSpPr>
      <dsp:spPr>
        <a:xfrm>
          <a:off x="5613403"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时间序列分析</a:t>
          </a:r>
          <a:endParaRPr lang="zh-CN" altLang="en-US" sz="1200" kern="1200"/>
        </a:p>
      </dsp:txBody>
      <dsp:txXfrm>
        <a:off x="5613403" y="1621571"/>
        <a:ext cx="927745" cy="463872"/>
      </dsp:txXfrm>
    </dsp:sp>
    <dsp:sp modelId="{EDCF6076-A986-40CC-9664-0D2003511A53}">
      <dsp:nvSpPr>
        <dsp:cNvPr id="0" name=""/>
        <dsp:cNvSpPr/>
      </dsp:nvSpPr>
      <dsp:spPr>
        <a:xfrm>
          <a:off x="5845339"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平稳序列的预测</a:t>
          </a:r>
          <a:endParaRPr lang="zh-CN" altLang="en-US" sz="1200" kern="1200"/>
        </a:p>
      </dsp:txBody>
      <dsp:txXfrm>
        <a:off x="5845339" y="2280270"/>
        <a:ext cx="927745" cy="463872"/>
      </dsp:txXfrm>
    </dsp:sp>
    <dsp:sp modelId="{3B807F09-B687-4C4D-9C1F-8CEA00C66795}">
      <dsp:nvSpPr>
        <dsp:cNvPr id="0" name=""/>
        <dsp:cNvSpPr/>
      </dsp:nvSpPr>
      <dsp:spPr>
        <a:xfrm>
          <a:off x="5845339" y="29389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趋势序列的预测</a:t>
          </a:r>
          <a:endParaRPr lang="zh-CN" altLang="en-US" sz="1200" kern="1200"/>
        </a:p>
      </dsp:txBody>
      <dsp:txXfrm>
        <a:off x="5845339" y="2938970"/>
        <a:ext cx="927745" cy="463872"/>
      </dsp:txXfrm>
    </dsp:sp>
    <dsp:sp modelId="{434CFFFA-5671-41C4-956A-850C4076DAA2}">
      <dsp:nvSpPr>
        <dsp:cNvPr id="0" name=""/>
        <dsp:cNvSpPr/>
      </dsp:nvSpPr>
      <dsp:spPr>
        <a:xfrm>
          <a:off x="5845339" y="3597669"/>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季节序列的预测</a:t>
          </a:r>
          <a:endParaRPr lang="zh-CN" altLang="en-US" sz="1200" kern="1200"/>
        </a:p>
      </dsp:txBody>
      <dsp:txXfrm>
        <a:off x="5845339" y="3597669"/>
        <a:ext cx="927745" cy="463872"/>
      </dsp:txXfrm>
    </dsp:sp>
    <dsp:sp modelId="{679547D5-24A0-49E1-B7BF-C0FC37C635EC}">
      <dsp:nvSpPr>
        <dsp:cNvPr id="0" name=""/>
        <dsp:cNvSpPr/>
      </dsp:nvSpPr>
      <dsp:spPr>
        <a:xfrm>
          <a:off x="5845339" y="4256369"/>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复合序列的预测</a:t>
          </a:r>
          <a:endParaRPr lang="zh-CN" altLang="en-US" sz="1200" kern="1200"/>
        </a:p>
      </dsp:txBody>
      <dsp:txXfrm>
        <a:off x="5845339" y="4256369"/>
        <a:ext cx="927745" cy="463872"/>
      </dsp:txXfrm>
    </dsp:sp>
    <dsp:sp modelId="{25BE9F7E-0B8A-44B3-BB23-2744D2F2FAB8}">
      <dsp:nvSpPr>
        <dsp:cNvPr id="0" name=""/>
        <dsp:cNvSpPr/>
      </dsp:nvSpPr>
      <dsp:spPr>
        <a:xfrm>
          <a:off x="6735975" y="1621571"/>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dirty="0" smtClean="0"/>
            <a:t>其他分析</a:t>
          </a:r>
          <a:endParaRPr lang="zh-CN" altLang="en-US" sz="1200" kern="1200" dirty="0"/>
        </a:p>
      </dsp:txBody>
      <dsp:txXfrm>
        <a:off x="6735975" y="1621571"/>
        <a:ext cx="927745" cy="463872"/>
      </dsp:txXfrm>
    </dsp:sp>
    <dsp:sp modelId="{1AA06202-22D1-4357-8588-5A8A64EE5F94}">
      <dsp:nvSpPr>
        <dsp:cNvPr id="0" name=""/>
        <dsp:cNvSpPr/>
      </dsp:nvSpPr>
      <dsp:spPr>
        <a:xfrm>
          <a:off x="6967912" y="2280270"/>
          <a:ext cx="927745" cy="463872"/>
        </a:xfrm>
        <a:prstGeom prst="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zh-CN" altLang="en-US" sz="1200" kern="1200" smtClean="0"/>
            <a:t>如关联规则分析</a:t>
          </a:r>
          <a:endParaRPr lang="zh-CN" altLang="en-US" sz="1200" kern="1200"/>
        </a:p>
      </dsp:txBody>
      <dsp:txXfrm>
        <a:off x="6967912" y="2280270"/>
        <a:ext cx="927745" cy="4638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wmf"/><Relationship Id="rId1" Type="http://schemas.openxmlformats.org/officeDocument/2006/relationships/image" Target="../media/image52.emf"/><Relationship Id="rId4"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603956DB-3DDD-4A5C-B49C-D2C31DEFF1EE}" type="datetimeFigureOut">
              <a:rPr lang="zh-CN" altLang="en-US"/>
              <a:pPr>
                <a:defRPr/>
              </a:pPr>
              <a:t>2017/9/5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BC748C56-3290-41A9-AF4C-A788D6EE5A6E}" type="datetimeFigureOut">
              <a:rPr lang="zh-CN" altLang="en-US"/>
              <a:pPr>
                <a:defRPr/>
              </a:pPr>
              <a:t>2017/9/5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baike.baidu.com/view/500808.htm" TargetMode="External"/><Relationship Id="rId13" Type="http://schemas.openxmlformats.org/officeDocument/2006/relationships/hyperlink" Target="https://www.zhihu.com/question/34681168" TargetMode="External"/><Relationship Id="rId3" Type="http://schemas.openxmlformats.org/officeDocument/2006/relationships/hyperlink" Target="http://baike.baidu.com/subview/1534/17717823.htm" TargetMode="External"/><Relationship Id="rId7" Type="http://schemas.openxmlformats.org/officeDocument/2006/relationships/hyperlink" Target="http://baike.baidu.com/view/779516.htm" TargetMode="External"/><Relationship Id="rId12" Type="http://schemas.openxmlformats.org/officeDocument/2006/relationships/hyperlink" Target="http://baike.baidu.com/view/5119553.htm"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baike.baidu.com/item/%E6%88%B4%E5%AF%86%E6%96%AF%C2%B7%E5%93%88%E8%90%A8%E6%AF%94%E6%96%AF" TargetMode="External"/><Relationship Id="rId11" Type="http://schemas.openxmlformats.org/officeDocument/2006/relationships/hyperlink" Target="http://baike.baidu.com/view/165039.htm" TargetMode="External"/><Relationship Id="rId5" Type="http://schemas.openxmlformats.org/officeDocument/2006/relationships/hyperlink" Target="http://baike.baidu.com/view/12083369.htm" TargetMode="External"/><Relationship Id="rId10" Type="http://schemas.openxmlformats.org/officeDocument/2006/relationships/hyperlink" Target="http://baike.baidu.com/view/8026879.htm" TargetMode="External"/><Relationship Id="rId4" Type="http://schemas.openxmlformats.org/officeDocument/2006/relationships/hyperlink" Target="http://baike.baidu.com/view/1931.htm" TargetMode="External"/><Relationship Id="rId9" Type="http://schemas.openxmlformats.org/officeDocument/2006/relationships/hyperlink" Target="http://baike.baidu.com/view/9964678.htm"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bris.ac.uk/"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bris.ac.uk/"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326306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b="0" i="0" kern="1200" dirty="0" smtClean="0">
                <a:solidFill>
                  <a:schemeClr val="tx1"/>
                </a:solidFill>
                <a:effectLst/>
                <a:latin typeface="+mn-lt"/>
                <a:ea typeface="+mn-ea"/>
                <a:cs typeface="+mn-cs"/>
              </a:rPr>
              <a:t> Fisher</a:t>
            </a:r>
            <a:r>
              <a:rPr lang="zh-CN" altLang="en-US" sz="1200" b="0" i="0" kern="1200" dirty="0" smtClean="0">
                <a:solidFill>
                  <a:schemeClr val="tx1"/>
                </a:solidFill>
                <a:effectLst/>
                <a:latin typeface="+mn-lt"/>
                <a:ea typeface="+mn-ea"/>
                <a:cs typeface="+mn-cs"/>
              </a:rPr>
              <a:t>曾提出抽样分布、参数估计和假设检验是“推断统计”的三个中心</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267354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b="1" kern="1200" dirty="0" smtClean="0">
                <a:solidFill>
                  <a:schemeClr val="tx1"/>
                </a:solidFill>
                <a:effectLst/>
                <a:latin typeface="+mn-lt"/>
                <a:ea typeface="+mn-ea"/>
                <a:cs typeface="+mn-cs"/>
              </a:rPr>
              <a:t>正态分布（</a:t>
            </a:r>
            <a:r>
              <a:rPr lang="en-US" altLang="zh-CN" sz="1200" b="1" kern="1200" dirty="0" smtClean="0">
                <a:solidFill>
                  <a:schemeClr val="tx1"/>
                </a:solidFill>
                <a:effectLst/>
                <a:latin typeface="+mn-lt"/>
                <a:ea typeface="+mn-ea"/>
                <a:cs typeface="+mn-cs"/>
              </a:rPr>
              <a:t>Normal Distribution</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是描述连续型随机变量的最重要的分布，它是经典统计推断的基础。</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sz="1200" kern="1200" dirty="0" smtClean="0">
                <a:solidFill>
                  <a:schemeClr val="tx1"/>
                </a:solidFill>
                <a:effectLst/>
                <a:latin typeface="+mn-lt"/>
                <a:ea typeface="+mn-ea"/>
                <a:cs typeface="+mn-cs"/>
              </a:rPr>
              <a:t>抽样分布，如</a:t>
            </a:r>
            <a:r>
              <a:rPr lang="en-US" altLang="zh-CN" sz="1200" kern="0" dirty="0" smtClean="0">
                <a:effectLst/>
              </a:rPr>
              <a:t>X</a:t>
            </a:r>
            <a:r>
              <a:rPr lang="en-US" altLang="zh-CN" sz="1200" kern="0" baseline="30000" dirty="0" smtClean="0">
                <a:effectLst/>
              </a:rPr>
              <a:t>2</a:t>
            </a:r>
            <a:r>
              <a:rPr lang="zh-CN" altLang="zh-CN" sz="1200" kern="0" dirty="0" smtClean="0">
                <a:effectLst/>
              </a:rPr>
              <a:t>分布、</a:t>
            </a:r>
            <a:r>
              <a:rPr lang="en-US" altLang="zh-CN" sz="1200" kern="0" dirty="0" smtClean="0">
                <a:effectLst/>
              </a:rPr>
              <a:t>t</a:t>
            </a:r>
            <a:r>
              <a:rPr lang="zh-CN" altLang="zh-CN" sz="1200" kern="0" dirty="0" smtClean="0">
                <a:effectLst/>
              </a:rPr>
              <a:t>分布和</a:t>
            </a:r>
            <a:r>
              <a:rPr lang="en-US" altLang="zh-CN" sz="1200" kern="0" dirty="0" smtClean="0">
                <a:effectLst/>
              </a:rPr>
              <a:t>F</a:t>
            </a:r>
            <a:r>
              <a:rPr lang="zh-CN" altLang="zh-CN" sz="1200" kern="0" dirty="0" smtClean="0">
                <a:effectLst/>
              </a:rPr>
              <a:t>分布</a:t>
            </a:r>
            <a:r>
              <a:rPr lang="zh-CN" altLang="en-US" sz="1200" kern="100" dirty="0" smtClean="0">
                <a:solidFill>
                  <a:schemeClr val="tx1"/>
                </a:solidFill>
                <a:effectLst/>
                <a:latin typeface="Times New Roman" panose="02020603050405020304" pitchFamily="18" charset="0"/>
                <a:ea typeface="+mn-ea"/>
                <a:cs typeface="Times New Roman" panose="02020603050405020304" pitchFamily="18" charset="0"/>
              </a:rPr>
              <a:t>等三大抽样分布的前提是“正态总体”</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b="1" kern="1200" dirty="0" smtClean="0">
                <a:solidFill>
                  <a:schemeClr val="tx1"/>
                </a:solidFill>
                <a:effectLst/>
                <a:latin typeface="+mn-lt"/>
                <a:ea typeface="+mn-ea"/>
                <a:cs typeface="+mn-cs"/>
              </a:rPr>
              <a:t>标准正态分布</a:t>
            </a:r>
            <a:r>
              <a:rPr lang="zh-CN" altLang="zh-CN" sz="1200" kern="1200" dirty="0" smtClean="0">
                <a:solidFill>
                  <a:schemeClr val="tx1"/>
                </a:solidFill>
                <a:effectLst/>
                <a:latin typeface="+mn-lt"/>
                <a:ea typeface="+mn-ea"/>
                <a:cs typeface="+mn-cs"/>
              </a:rPr>
              <a:t>是指方差</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和均值</a:t>
            </a:r>
            <a:r>
              <a:rPr lang="en-US" altLang="zh-CN" sz="1200" kern="1200" dirty="0" smtClean="0">
                <a:solidFill>
                  <a:schemeClr val="tx1"/>
                </a:solidFill>
                <a:effectLst/>
                <a:latin typeface="+mn-lt"/>
                <a:ea typeface="+mn-ea"/>
                <a:cs typeface="+mn-cs"/>
                <a:sym typeface="Symbol" panose="05050102010706020507" pitchFamily="18" charset="2"/>
              </a:rPr>
              <a:t></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的一种特殊正态分布。</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2911747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参数与统计量，均值，方差</a:t>
            </a:r>
            <a:endParaRPr lang="en-US" altLang="zh-CN" dirty="0" smtClean="0"/>
          </a:p>
          <a:p>
            <a:pPr marL="228600" indent="-228600">
              <a:buFont typeface="+mj-lt"/>
              <a:buAutoNum type="arabicPeriod"/>
            </a:pPr>
            <a:r>
              <a:rPr lang="zh-CN" altLang="en-US" dirty="0" smtClean="0"/>
              <a:t>参数估计：点估计和区间估计</a:t>
            </a:r>
            <a:endParaRPr lang="en-US" altLang="zh-CN" dirty="0" smtClean="0"/>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值得注意的是，</a:t>
            </a:r>
            <a:r>
              <a:rPr lang="zh-CN" altLang="zh-CN" sz="1200" b="1" kern="1200" dirty="0" smtClean="0">
                <a:solidFill>
                  <a:schemeClr val="tx1"/>
                </a:solidFill>
                <a:effectLst/>
                <a:latin typeface="+mn-lt"/>
                <a:ea typeface="+mn-ea"/>
                <a:cs typeface="+mn-cs"/>
              </a:rPr>
              <a:t>点估计并没有给出估计值接近总体未知参数程度的信息。</a:t>
            </a:r>
            <a:r>
              <a:rPr lang="zh-CN" altLang="zh-CN" sz="1200" kern="1200" dirty="0" smtClean="0">
                <a:solidFill>
                  <a:schemeClr val="tx1"/>
                </a:solidFill>
                <a:effectLst/>
                <a:latin typeface="+mn-lt"/>
                <a:ea typeface="+mn-ea"/>
                <a:cs typeface="+mn-cs"/>
              </a:rPr>
              <a:t>点估计的具体实现方法有：矩估计法、顺序统计量法、最大似然法、最小二乘法等。</a:t>
            </a: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b="1" kern="1200" dirty="0" smtClean="0">
                <a:solidFill>
                  <a:schemeClr val="tx1"/>
                </a:solidFill>
                <a:effectLst/>
                <a:latin typeface="+mn-lt"/>
                <a:ea typeface="+mn-ea"/>
                <a:cs typeface="+mn-cs"/>
              </a:rPr>
              <a:t>区间估计</a:t>
            </a:r>
            <a:r>
              <a:rPr lang="zh-CN" altLang="zh-CN" sz="1200" kern="1200" dirty="0" smtClean="0">
                <a:solidFill>
                  <a:schemeClr val="tx1"/>
                </a:solidFill>
                <a:effectLst/>
                <a:latin typeface="+mn-lt"/>
                <a:ea typeface="+mn-ea"/>
                <a:cs typeface="+mn-cs"/>
              </a:rPr>
              <a:t>是在点估计的基础上，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给出总体参数落在某一区间的概率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。此区间就是根据一个样本的观察值给出的总体参数的估计范围，可通过样本统计量加减抽样误差的方法得到它。例如，总体均值落在</a:t>
            </a:r>
            <a:r>
              <a:rPr lang="en-US" altLang="zh-CN" sz="1200" kern="1200" dirty="0" smtClean="0">
                <a:solidFill>
                  <a:schemeClr val="tx1"/>
                </a:solidFill>
                <a:effectLst/>
                <a:latin typeface="+mn-lt"/>
                <a:ea typeface="+mn-ea"/>
                <a:cs typeface="+mn-cs"/>
              </a:rPr>
              <a:t>50~70</a:t>
            </a:r>
            <a:r>
              <a:rPr lang="zh-CN" altLang="zh-CN" sz="1200" kern="1200" dirty="0" smtClean="0">
                <a:solidFill>
                  <a:schemeClr val="tx1"/>
                </a:solidFill>
                <a:effectLst/>
                <a:latin typeface="+mn-lt"/>
                <a:ea typeface="+mn-ea"/>
                <a:cs typeface="+mn-cs"/>
              </a:rPr>
              <a:t>之间的概率为</a:t>
            </a:r>
            <a:r>
              <a:rPr lang="en-US" altLang="zh-CN" sz="1200" kern="1200" dirty="0" smtClean="0">
                <a:solidFill>
                  <a:schemeClr val="tx1"/>
                </a:solidFill>
                <a:effectLst/>
                <a:latin typeface="+mn-lt"/>
                <a:ea typeface="+mn-ea"/>
                <a:cs typeface="+mn-cs"/>
              </a:rPr>
              <a:t>0.93</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sz="1200" kern="1200" dirty="0" smtClean="0">
                <a:solidFill>
                  <a:schemeClr val="tx1"/>
                </a:solidFill>
                <a:effectLst/>
                <a:latin typeface="+mn-lt"/>
                <a:ea typeface="+mn-ea"/>
                <a:cs typeface="+mn-cs"/>
              </a:rPr>
              <a:t>区间估计中有两个重要指标：置信区间和置信水平</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在参数估计中，用于估计总体某一参数的随机变量称为“</a:t>
            </a:r>
            <a:r>
              <a:rPr lang="zh-CN" altLang="zh-CN" sz="1200" b="1" kern="1200" dirty="0" smtClean="0">
                <a:solidFill>
                  <a:schemeClr val="tx1"/>
                </a:solidFill>
                <a:effectLst/>
                <a:latin typeface="+mn-lt"/>
                <a:ea typeface="+mn-ea"/>
                <a:cs typeface="+mn-cs"/>
              </a:rPr>
              <a:t>估计量（</a:t>
            </a:r>
            <a:r>
              <a:rPr lang="en-US" altLang="zh-CN" sz="1200" b="1" kern="1200" dirty="0" smtClean="0">
                <a:solidFill>
                  <a:schemeClr val="tx1"/>
                </a:solidFill>
                <a:effectLst/>
                <a:latin typeface="+mn-lt"/>
                <a:ea typeface="+mn-ea"/>
                <a:cs typeface="+mn-cs"/>
              </a:rPr>
              <a:t>Estimator</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”。例如，样本均值</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就是总体均值</a:t>
            </a:r>
            <a:r>
              <a:rPr lang="en-US" altLang="zh-CN" sz="1200" kern="1200" dirty="0" smtClean="0">
                <a:solidFill>
                  <a:schemeClr val="tx1"/>
                </a:solidFill>
                <a:effectLst/>
                <a:latin typeface="+mn-lt"/>
                <a:ea typeface="+mn-ea"/>
                <a:cs typeface="+mn-cs"/>
              </a:rPr>
              <a:t>μ</a:t>
            </a:r>
            <a:r>
              <a:rPr lang="zh-CN" altLang="zh-CN" sz="1200" kern="1200" dirty="0" smtClean="0">
                <a:solidFill>
                  <a:schemeClr val="tx1"/>
                </a:solidFill>
                <a:effectLst/>
                <a:latin typeface="+mn-lt"/>
                <a:ea typeface="+mn-ea"/>
                <a:cs typeface="+mn-cs"/>
              </a:rPr>
              <a:t>的一个估计量。判断估计量的优良性的基本准则有</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无偏性（</a:t>
            </a:r>
            <a:r>
              <a:rPr lang="en-US" altLang="zh-CN" sz="1200" b="1" kern="1200" dirty="0" smtClean="0">
                <a:solidFill>
                  <a:schemeClr val="tx1"/>
                </a:solidFill>
                <a:effectLst/>
                <a:latin typeface="+mn-lt"/>
                <a:ea typeface="+mn-ea"/>
                <a:cs typeface="+mn-cs"/>
              </a:rPr>
              <a:t>Unbiasedness</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：估计量的数学期望等于被估计的总体参数；</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有效性</a:t>
            </a:r>
            <a:r>
              <a:rPr lang="en-US" altLang="zh-CN" sz="1200" b="1" kern="1200" dirty="0" smtClean="0">
                <a:solidFill>
                  <a:schemeClr val="tx1"/>
                </a:solidFill>
                <a:effectLst/>
                <a:latin typeface="+mn-lt"/>
                <a:ea typeface="+mn-ea"/>
                <a:cs typeface="+mn-cs"/>
              </a:rPr>
              <a:t>(Efficiency)</a:t>
            </a:r>
            <a:r>
              <a:rPr lang="zh-CN" altLang="zh-CN" sz="1200" kern="1200" dirty="0" smtClean="0">
                <a:solidFill>
                  <a:schemeClr val="tx1"/>
                </a:solidFill>
                <a:effectLst/>
                <a:latin typeface="+mn-lt"/>
                <a:ea typeface="+mn-ea"/>
                <a:cs typeface="+mn-cs"/>
              </a:rPr>
              <a:t>：一个方差较小的无偏估计量称为一个更有效的估计量。如，与其他估计量相比，样本均值是一个更有效的估计量；</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一致性</a:t>
            </a:r>
            <a:r>
              <a:rPr lang="en-US" altLang="zh-CN" sz="1200" b="1" kern="1200" dirty="0" smtClean="0">
                <a:solidFill>
                  <a:schemeClr val="tx1"/>
                </a:solidFill>
                <a:effectLst/>
                <a:latin typeface="+mn-lt"/>
                <a:ea typeface="+mn-ea"/>
                <a:cs typeface="+mn-cs"/>
              </a:rPr>
              <a:t>(Consistency)</a:t>
            </a:r>
            <a:r>
              <a:rPr lang="zh-CN" altLang="zh-CN" sz="1200" kern="1200" dirty="0" smtClean="0">
                <a:solidFill>
                  <a:schemeClr val="tx1"/>
                </a:solidFill>
                <a:effectLst/>
                <a:latin typeface="+mn-lt"/>
                <a:ea typeface="+mn-ea"/>
                <a:cs typeface="+mn-cs"/>
              </a:rPr>
              <a:t>：随着样本容量的增大，估计量越来越接近被估计的总体参数。</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279790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dirty="0" smtClean="0"/>
              <a:t>统计量</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理解</a:t>
            </a:r>
            <a:r>
              <a:rPr lang="en-US" altLang="zh-CN" dirty="0" smtClean="0"/>
              <a:t>】</a:t>
            </a:r>
            <a:r>
              <a:rPr lang="zh-CN" altLang="en-US" dirty="0" smtClean="0"/>
              <a:t>在样本上构造的函数，要求这种函数</a:t>
            </a:r>
            <a:r>
              <a:rPr lang="en-US" altLang="zh-CN" dirty="0" smtClean="0"/>
              <a:t>【</a:t>
            </a:r>
            <a:r>
              <a:rPr lang="zh-CN" altLang="en-US" dirty="0" smtClean="0"/>
              <a:t>不依赖于</a:t>
            </a:r>
            <a:r>
              <a:rPr lang="en-US" altLang="zh-CN" dirty="0" smtClean="0"/>
              <a:t>】</a:t>
            </a:r>
            <a:r>
              <a:rPr lang="zh-CN" altLang="en-US" dirty="0" smtClean="0"/>
              <a:t>任何未知参数，尤其是总体的参数。</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又称</a:t>
            </a:r>
            <a:r>
              <a:rPr lang="en-US" altLang="zh-CN" dirty="0" smtClean="0"/>
              <a:t>】</a:t>
            </a:r>
            <a:r>
              <a:rPr lang="zh-CN" altLang="en-US" dirty="0" smtClean="0"/>
              <a:t>样本统计量</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注意</a:t>
            </a:r>
            <a:r>
              <a:rPr lang="en-US" altLang="zh-CN" dirty="0" smtClean="0"/>
              <a:t>】</a:t>
            </a:r>
            <a:r>
              <a:rPr lang="zh-CN" altLang="en-US" dirty="0" smtClean="0"/>
              <a:t>统计量是函数</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标准定义</a:t>
            </a:r>
            <a:r>
              <a:rPr lang="en-US" altLang="zh-CN" dirty="0" smtClean="0"/>
              <a:t>】</a:t>
            </a:r>
          </a:p>
          <a:p>
            <a:pPr marL="685800" lvl="1" indent="-228600">
              <a:buFont typeface="Arial" panose="020B0604020202020204" pitchFamily="34" charset="0"/>
              <a:buChar char="•"/>
            </a:pPr>
            <a:r>
              <a:rPr lang="en-US" altLang="zh-CN" dirty="0" smtClean="0"/>
              <a:t>【</a:t>
            </a:r>
            <a:r>
              <a:rPr lang="zh-CN" altLang="en-US" dirty="0" smtClean="0"/>
              <a:t>常用</a:t>
            </a:r>
            <a:r>
              <a:rPr lang="en-US" altLang="zh-CN" dirty="0" smtClean="0"/>
              <a:t>】</a:t>
            </a:r>
            <a:r>
              <a:rPr lang="zh-CN" altLang="en-US" dirty="0" smtClean="0"/>
              <a:t>样本均值、样本方差等是常用统计量。</a:t>
            </a:r>
            <a:endParaRPr lang="en-US" altLang="zh-CN" dirty="0" smtClean="0"/>
          </a:p>
          <a:p>
            <a:pPr marL="228600" indent="-228600">
              <a:buFont typeface="+mj-lt"/>
              <a:buAutoNum type="arabicPeriod"/>
            </a:pPr>
            <a:r>
              <a:rPr lang="zh-CN" altLang="en-US" dirty="0" smtClean="0"/>
              <a:t>显著性水平</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含义</a:t>
            </a:r>
            <a:r>
              <a:rPr lang="en-US" altLang="zh-CN" dirty="0" smtClean="0"/>
              <a:t>】</a:t>
            </a:r>
            <a:r>
              <a:rPr lang="zh-CN" altLang="en-US" dirty="0" smtClean="0"/>
              <a:t>当原假设为真时，拒绝原假设的概率</a:t>
            </a:r>
            <a:endParaRPr lang="en-US" altLang="zh-CN" dirty="0" smtClean="0"/>
          </a:p>
          <a:p>
            <a:pPr marL="685800" lvl="1" indent="-228600">
              <a:buFont typeface="Arial" panose="020B0604020202020204" pitchFamily="34" charset="0"/>
              <a:buChar char="•"/>
            </a:pPr>
            <a:r>
              <a:rPr lang="en-US" altLang="zh-CN" dirty="0" smtClean="0"/>
              <a:t>【</a:t>
            </a:r>
            <a:r>
              <a:rPr lang="zh-CN" altLang="en-US" dirty="0" smtClean="0"/>
              <a:t>常用</a:t>
            </a:r>
            <a:r>
              <a:rPr lang="en-US" altLang="zh-CN" dirty="0" smtClean="0"/>
              <a:t>】0.01,0.05, 010</a:t>
            </a:r>
          </a:p>
          <a:p>
            <a:pPr marL="685800" lvl="1" indent="-228600">
              <a:buFont typeface="Arial" panose="020B0604020202020204" pitchFamily="34" charset="0"/>
              <a:buChar char="•"/>
            </a:pPr>
            <a:r>
              <a:rPr lang="en-US" altLang="zh-CN" dirty="0" smtClean="0"/>
              <a:t>【</a:t>
            </a:r>
            <a:r>
              <a:rPr lang="zh-CN" altLang="en-US" dirty="0" smtClean="0"/>
              <a:t>本质</a:t>
            </a:r>
            <a:r>
              <a:rPr lang="en-US" altLang="zh-CN" dirty="0" smtClean="0"/>
              <a:t>】</a:t>
            </a:r>
            <a:r>
              <a:rPr lang="zh-CN" altLang="en-US" dirty="0" smtClean="0"/>
              <a:t>弃真错误，</a:t>
            </a:r>
            <a:r>
              <a:rPr lang="en-US" altLang="zh-CN" dirty="0" smtClean="0"/>
              <a:t>a</a:t>
            </a:r>
            <a:r>
              <a:rPr lang="zh-CN" altLang="en-US" dirty="0" smtClean="0"/>
              <a:t>错误</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276828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1121581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277065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225543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由于总体相关系数（</a:t>
                </a:r>
                <a:r>
                  <a:rPr lang="en-US" altLang="zh-CN" sz="1200" kern="1200" dirty="0" smtClean="0">
                    <a:solidFill>
                      <a:schemeClr val="tx1"/>
                    </a:solidFill>
                    <a:effectLst/>
                    <a:latin typeface="+mn-lt"/>
                    <a:ea typeface="+mn-ea"/>
                    <a:cs typeface="+mn-cs"/>
                  </a:rPr>
                  <a:t>ρ</a:t>
                </a:r>
                <a:r>
                  <a:rPr lang="zh-CN" altLang="zh-CN" sz="1200" kern="1200" dirty="0" smtClean="0">
                    <a:solidFill>
                      <a:schemeClr val="tx1"/>
                    </a:solidFill>
                    <a:effectLst/>
                    <a:latin typeface="+mn-lt"/>
                    <a:ea typeface="+mn-ea"/>
                    <a:cs typeface="+mn-cs"/>
                  </a:rPr>
                  <a:t>）是未知数，我们一般采用样本相关系数（</a:t>
                </a:r>
                <a:r>
                  <a:rPr lang="en-US" altLang="zh-CN" sz="1200" i="1"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）进行相关性分析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样本相关系数</a:t>
                </a:r>
                <a:r>
                  <a:rPr lang="en-US" altLang="zh-CN" sz="1200" i="1"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的取值范围是</a:t>
                </a:r>
                <a:r>
                  <a:rPr lang="en-US" altLang="zh-CN" sz="1200" kern="1200" dirty="0" smtClean="0">
                    <a:solidFill>
                      <a:schemeClr val="tx1"/>
                    </a:solidFill>
                    <a:effectLst/>
                    <a:latin typeface="+mn-lt"/>
                    <a:ea typeface="+mn-ea"/>
                    <a:cs typeface="+mn-cs"/>
                  </a:rPr>
                  <a:t> [-1,1]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越趋于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表示关系越密切；</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越趋于</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表示关系越不密切</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kern="1200" dirty="0" smtClean="0">
                    <a:solidFill>
                      <a:schemeClr val="tx1"/>
                    </a:solidFill>
                    <a:effectLst/>
                    <a:latin typeface="+mn-lt"/>
                    <a:ea typeface="+mn-ea"/>
                    <a:cs typeface="+mn-cs"/>
                  </a:rPr>
                  <a:t>|r|=1</a:t>
                </a:r>
                <a:r>
                  <a:rPr lang="zh-CN" altLang="zh-CN" sz="1200" kern="1200" dirty="0" smtClean="0">
                    <a:solidFill>
                      <a:schemeClr val="tx1"/>
                    </a:solidFill>
                    <a:effectLst/>
                    <a:latin typeface="+mn-lt"/>
                    <a:ea typeface="+mn-ea"/>
                    <a:cs typeface="+mn-cs"/>
                  </a:rPr>
                  <a:t>，为完全相关</a:t>
                </a:r>
              </a:p>
              <a:p>
                <a:pPr marL="228600" indent="-228600">
                  <a:buFont typeface="+mj-lt"/>
                  <a:buAutoNum type="arabicPeriod"/>
                </a:pPr>
                <a:endParaRPr lang="en-US" altLang="zh-CN" dirty="0" smtClean="0"/>
              </a:p>
              <a:p>
                <a:pPr marL="228600" indent="-228600">
                  <a:buFont typeface="+mj-lt"/>
                  <a:buAutoNum type="arabicPeriod"/>
                </a:pPr>
                <a:r>
                  <a:rPr lang="zh-CN" altLang="zh-CN" sz="1200" kern="1200" dirty="0" smtClean="0">
                    <a:solidFill>
                      <a:schemeClr val="tx1"/>
                    </a:solidFill>
                    <a:effectLst/>
                    <a:latin typeface="+mn-lt"/>
                    <a:ea typeface="+mn-ea"/>
                    <a:cs typeface="+mn-cs"/>
                  </a:rPr>
                  <a:t>考虑到样本相关系数</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的抽样分布不一定为正态分布，无法对其不进行正态检验。为此，我们通常采用</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检验。因此，</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的显著性检验步骤如下：</a:t>
                </a: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步，提出原假设（</a:t>
                </a:r>
                <a:r>
                  <a:rPr lang="en-US" altLang="zh-CN" sz="1200" b="1" kern="1200" dirty="0">
                    <a:solidFill>
                      <a:schemeClr val="tx1"/>
                    </a:solidFill>
                    <a:effectLst/>
                    <a:latin typeface="+mn-lt"/>
                    <a:ea typeface="+mn-ea"/>
                    <a:cs typeface="+mn-cs"/>
                  </a:rPr>
                  <a:t>H</a:t>
                </a:r>
                <a:r>
                  <a:rPr lang="en-US" altLang="zh-CN" sz="1200" b="1" kern="1200" baseline="-25000" dirty="0">
                    <a:solidFill>
                      <a:schemeClr val="tx1"/>
                    </a:solidFill>
                    <a:effectLst/>
                    <a:latin typeface="+mn-lt"/>
                    <a:ea typeface="+mn-ea"/>
                    <a:cs typeface="+mn-cs"/>
                  </a:rPr>
                  <a:t>0</a:t>
                </a:r>
                <a:r>
                  <a:rPr lang="zh-CN" altLang="zh-CN" sz="1200" b="1" kern="1200" dirty="0">
                    <a:solidFill>
                      <a:schemeClr val="tx1"/>
                    </a:solidFill>
                    <a:effectLst/>
                    <a:latin typeface="+mn-lt"/>
                    <a:ea typeface="+mn-ea"/>
                    <a:cs typeface="+mn-cs"/>
                  </a:rPr>
                  <a:t>）和备择假设（</a:t>
                </a:r>
                <a:r>
                  <a:rPr lang="en-US" altLang="zh-CN" sz="1200" b="1" kern="1200" dirty="0">
                    <a:solidFill>
                      <a:schemeClr val="tx1"/>
                    </a:solidFill>
                    <a:effectLst/>
                    <a:latin typeface="+mn-lt"/>
                    <a:ea typeface="+mn-ea"/>
                    <a:cs typeface="+mn-cs"/>
                  </a:rPr>
                  <a:t>H</a:t>
                </a:r>
                <a:r>
                  <a:rPr lang="en-US" altLang="zh-CN" sz="1200" b="1" kern="1200" baseline="-250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0</a:t>
                </a:r>
                <a:endParaRPr lang="zh-CN" altLang="zh-C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步，计算检验的统计量</a:t>
                </a:r>
                <a:r>
                  <a:rPr lang="en-US" altLang="zh-CN" sz="1200" b="1" i="1" kern="1200" dirty="0">
                    <a:solidFill>
                      <a:schemeClr val="tx1"/>
                    </a:solidFill>
                    <a:effectLst/>
                    <a:latin typeface="+mn-lt"/>
                    <a:ea typeface="+mn-ea"/>
                    <a:cs typeface="+mn-cs"/>
                  </a:rPr>
                  <a:t>t</a:t>
                </a:r>
                <a:endParaRPr lang="zh-CN" altLang="zh-C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步，进行决策。</a:t>
                </a:r>
                <a:r>
                  <a:rPr lang="zh-CN" altLang="zh-CN" sz="1200" kern="1200" dirty="0">
                    <a:solidFill>
                      <a:schemeClr val="tx1"/>
                    </a:solidFill>
                    <a:effectLst/>
                    <a:latin typeface="+mn-lt"/>
                    <a:ea typeface="+mn-ea"/>
                    <a:cs typeface="+mn-cs"/>
                  </a:rPr>
                  <a:t>显著性水平</a:t>
                </a:r>
                <a14:m>
                  <m:oMath xmlns:m="http://schemas.openxmlformats.org/officeDocument/2006/math">
                    <m:r>
                      <m:rPr>
                        <m:sty m:val="p"/>
                      </m:rPr>
                      <a:rPr lang="en-US" altLang="zh-CN" sz="1200" kern="1200">
                        <a:solidFill>
                          <a:schemeClr val="tx1"/>
                        </a:solidFill>
                        <a:effectLst/>
                        <a:latin typeface="Cambria Math" panose="02040503050406030204" pitchFamily="18" charset="0"/>
                        <a:ea typeface="+mn-ea"/>
                        <a:cs typeface="+mn-cs"/>
                      </a:rPr>
                      <m:t>α</m:t>
                    </m:r>
                  </m:oMath>
                </a14:m>
                <a:r>
                  <a:rPr lang="zh-CN" altLang="zh-CN" sz="1200" kern="1200" dirty="0">
                    <a:solidFill>
                      <a:schemeClr val="tx1"/>
                    </a:solidFill>
                    <a:effectLst/>
                    <a:latin typeface="+mn-lt"/>
                    <a:ea typeface="+mn-ea"/>
                    <a:cs typeface="+mn-cs"/>
                  </a:rPr>
                  <a:t>和自由度</a:t>
                </a:r>
                <a:r>
                  <a:rPr lang="en-US" altLang="zh-CN" sz="1200" kern="1200" dirty="0">
                    <a:solidFill>
                      <a:schemeClr val="tx1"/>
                    </a:solidFill>
                    <a:effectLst/>
                    <a:latin typeface="+mn-lt"/>
                    <a:ea typeface="+mn-ea"/>
                    <a:cs typeface="+mn-cs"/>
                  </a:rPr>
                  <a:t>n-2</a:t>
                </a:r>
                <a:r>
                  <a:rPr lang="zh-CN" altLang="zh-CN" sz="1200" kern="1200" dirty="0">
                    <a:solidFill>
                      <a:schemeClr val="tx1"/>
                    </a:solidFill>
                    <a:effectLst/>
                    <a:latin typeface="+mn-lt"/>
                    <a:ea typeface="+mn-ea"/>
                    <a:cs typeface="+mn-cs"/>
                  </a:rPr>
                  <a:t>查阅</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分布表，得出</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的临界值。若</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&gt;t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，拒绝</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；若</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&lt;t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，接受</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p>
              <a:p>
                <a:pPr marL="228600" indent="-228600">
                  <a:buFont typeface="+mj-lt"/>
                  <a:buAutoNum type="arabicPeriod"/>
                </a:pPr>
                <a:endParaRPr lang="zh-CN" altLang="en-US" dirty="0"/>
              </a:p>
            </p:txBody>
          </p:sp>
        </mc:Choice>
        <mc:Fallback xmlns="">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由于总体相关系数（</a:t>
                </a:r>
                <a:r>
                  <a:rPr lang="en-US" altLang="zh-CN" sz="1200" kern="1200" dirty="0" smtClean="0">
                    <a:solidFill>
                      <a:schemeClr val="tx1"/>
                    </a:solidFill>
                    <a:effectLst/>
                    <a:latin typeface="+mn-lt"/>
                    <a:ea typeface="+mn-ea"/>
                    <a:cs typeface="+mn-cs"/>
                  </a:rPr>
                  <a:t>ρ</a:t>
                </a:r>
                <a:r>
                  <a:rPr lang="zh-CN" altLang="zh-CN" sz="1200" kern="1200" dirty="0" smtClean="0">
                    <a:solidFill>
                      <a:schemeClr val="tx1"/>
                    </a:solidFill>
                    <a:effectLst/>
                    <a:latin typeface="+mn-lt"/>
                    <a:ea typeface="+mn-ea"/>
                    <a:cs typeface="+mn-cs"/>
                  </a:rPr>
                  <a:t>）是未知数，我们一般采用样本相关系数（</a:t>
                </a:r>
                <a:r>
                  <a:rPr lang="en-US" altLang="zh-CN" sz="1200" i="1"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）进行相关性分析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样本相关系数</a:t>
                </a:r>
                <a:r>
                  <a:rPr lang="en-US" altLang="zh-CN" sz="1200" i="1"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的取值范围是</a:t>
                </a:r>
                <a:r>
                  <a:rPr lang="en-US" altLang="zh-CN" sz="1200" kern="1200" dirty="0" smtClean="0">
                    <a:solidFill>
                      <a:schemeClr val="tx1"/>
                    </a:solidFill>
                    <a:effectLst/>
                    <a:latin typeface="+mn-lt"/>
                    <a:ea typeface="+mn-ea"/>
                    <a:cs typeface="+mn-cs"/>
                  </a:rPr>
                  <a:t> [-1,1]</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越趋于</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表示关系越密切；</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越趋于</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表示关系越不密切</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kern="1200" dirty="0" smtClean="0">
                    <a:solidFill>
                      <a:schemeClr val="tx1"/>
                    </a:solidFill>
                    <a:effectLst/>
                    <a:latin typeface="+mn-lt"/>
                    <a:ea typeface="+mn-ea"/>
                    <a:cs typeface="+mn-cs"/>
                  </a:rPr>
                  <a:t>|r|=1</a:t>
                </a:r>
                <a:r>
                  <a:rPr lang="zh-CN" altLang="zh-CN" sz="1200" kern="1200" dirty="0" smtClean="0">
                    <a:solidFill>
                      <a:schemeClr val="tx1"/>
                    </a:solidFill>
                    <a:effectLst/>
                    <a:latin typeface="+mn-lt"/>
                    <a:ea typeface="+mn-ea"/>
                    <a:cs typeface="+mn-cs"/>
                  </a:rPr>
                  <a:t>，为完全相关</a:t>
                </a:r>
              </a:p>
              <a:p>
                <a:pPr marL="228600" indent="-228600">
                  <a:buFont typeface="+mj-lt"/>
                  <a:buAutoNum type="arabicPeriod"/>
                </a:pPr>
                <a:endParaRPr lang="en-US" altLang="zh-CN" dirty="0" smtClean="0"/>
              </a:p>
              <a:p>
                <a:pPr marL="228600" indent="-228600">
                  <a:buFont typeface="+mj-lt"/>
                  <a:buAutoNum type="arabicPeriod"/>
                </a:pPr>
                <a:r>
                  <a:rPr lang="zh-CN" altLang="zh-CN" sz="1200" kern="1200" dirty="0" smtClean="0">
                    <a:solidFill>
                      <a:schemeClr val="tx1"/>
                    </a:solidFill>
                    <a:effectLst/>
                    <a:latin typeface="+mn-lt"/>
                    <a:ea typeface="+mn-ea"/>
                    <a:cs typeface="+mn-cs"/>
                  </a:rPr>
                  <a:t>考虑到样本相关系数</a:t>
                </a:r>
                <a:r>
                  <a:rPr lang="en-US" altLang="zh-CN" sz="1200" i="1" kern="1200" dirty="0">
                    <a:solidFill>
                      <a:schemeClr val="tx1"/>
                    </a:solidFill>
                    <a:effectLst/>
                    <a:latin typeface="+mn-lt"/>
                    <a:ea typeface="+mn-ea"/>
                    <a:cs typeface="+mn-cs"/>
                  </a:rPr>
                  <a:t>r</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的抽样分布不一定为正态分布，无法对其不进行正态检验。为此，我们通常采用</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检验。因此，</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的显著性检验步骤如下：</a:t>
                </a: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步，提出原假设（</a:t>
                </a:r>
                <a:r>
                  <a:rPr lang="en-US" altLang="zh-CN" sz="1200" b="1" kern="1200" dirty="0">
                    <a:solidFill>
                      <a:schemeClr val="tx1"/>
                    </a:solidFill>
                    <a:effectLst/>
                    <a:latin typeface="+mn-lt"/>
                    <a:ea typeface="+mn-ea"/>
                    <a:cs typeface="+mn-cs"/>
                  </a:rPr>
                  <a:t>H</a:t>
                </a:r>
                <a:r>
                  <a:rPr lang="en-US" altLang="zh-CN" sz="1200" b="1" kern="1200" baseline="-25000" dirty="0">
                    <a:solidFill>
                      <a:schemeClr val="tx1"/>
                    </a:solidFill>
                    <a:effectLst/>
                    <a:latin typeface="+mn-lt"/>
                    <a:ea typeface="+mn-ea"/>
                    <a:cs typeface="+mn-cs"/>
                  </a:rPr>
                  <a:t>0</a:t>
                </a:r>
                <a:r>
                  <a:rPr lang="zh-CN" altLang="zh-CN" sz="1200" b="1" kern="1200" dirty="0">
                    <a:solidFill>
                      <a:schemeClr val="tx1"/>
                    </a:solidFill>
                    <a:effectLst/>
                    <a:latin typeface="+mn-lt"/>
                    <a:ea typeface="+mn-ea"/>
                    <a:cs typeface="+mn-cs"/>
                  </a:rPr>
                  <a:t>）和备择假设（</a:t>
                </a:r>
                <a:r>
                  <a:rPr lang="en-US" altLang="zh-CN" sz="1200" b="1" kern="1200" dirty="0">
                    <a:solidFill>
                      <a:schemeClr val="tx1"/>
                    </a:solidFill>
                    <a:effectLst/>
                    <a:latin typeface="+mn-lt"/>
                    <a:ea typeface="+mn-ea"/>
                    <a:cs typeface="+mn-cs"/>
                  </a:rPr>
                  <a:t>H</a:t>
                </a:r>
                <a:r>
                  <a:rPr lang="en-US" altLang="zh-CN" sz="1200" b="1" kern="1200" baseline="-250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 0</a:t>
                </a:r>
                <a:endParaRPr lang="zh-CN" altLang="zh-C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步，计算检验的统计量</a:t>
                </a:r>
                <a:r>
                  <a:rPr lang="en-US" altLang="zh-CN" sz="1200" b="1" i="1" kern="1200" dirty="0">
                    <a:solidFill>
                      <a:schemeClr val="tx1"/>
                    </a:solidFill>
                    <a:effectLst/>
                    <a:latin typeface="+mn-lt"/>
                    <a:ea typeface="+mn-ea"/>
                    <a:cs typeface="+mn-cs"/>
                  </a:rPr>
                  <a:t>t</a:t>
                </a:r>
                <a:endParaRPr lang="zh-CN" altLang="zh-CN"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b="1" kern="1200" dirty="0">
                    <a:solidFill>
                      <a:schemeClr val="tx1"/>
                    </a:solidFill>
                    <a:effectLst/>
                    <a:latin typeface="+mn-lt"/>
                    <a:ea typeface="+mn-ea"/>
                    <a:cs typeface="+mn-cs"/>
                  </a:rPr>
                  <a:t>第</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步，进行决策。</a:t>
                </a:r>
                <a:r>
                  <a:rPr lang="zh-CN" altLang="zh-CN" sz="1200" kern="1200" dirty="0">
                    <a:solidFill>
                      <a:schemeClr val="tx1"/>
                    </a:solidFill>
                    <a:effectLst/>
                    <a:latin typeface="+mn-lt"/>
                    <a:ea typeface="+mn-ea"/>
                    <a:cs typeface="+mn-cs"/>
                  </a:rPr>
                  <a:t>显著性水平</a:t>
                </a:r>
                <a:r>
                  <a:rPr lang="en-US" altLang="zh-CN" sz="1200" i="0" kern="1200">
                    <a:solidFill>
                      <a:schemeClr val="tx1"/>
                    </a:solidFill>
                    <a:effectLst/>
                    <a:latin typeface="+mn-lt"/>
                    <a:ea typeface="+mn-ea"/>
                    <a:cs typeface="+mn-cs"/>
                  </a:rPr>
                  <a:t>α</a:t>
                </a:r>
                <a:r>
                  <a:rPr lang="zh-CN" altLang="zh-CN" sz="1200" kern="1200" dirty="0">
                    <a:solidFill>
                      <a:schemeClr val="tx1"/>
                    </a:solidFill>
                    <a:effectLst/>
                    <a:latin typeface="+mn-lt"/>
                    <a:ea typeface="+mn-ea"/>
                    <a:cs typeface="+mn-cs"/>
                  </a:rPr>
                  <a:t>和自由度</a:t>
                </a:r>
                <a:r>
                  <a:rPr lang="en-US" altLang="zh-CN" sz="1200" kern="1200" dirty="0">
                    <a:solidFill>
                      <a:schemeClr val="tx1"/>
                    </a:solidFill>
                    <a:effectLst/>
                    <a:latin typeface="+mn-lt"/>
                    <a:ea typeface="+mn-ea"/>
                    <a:cs typeface="+mn-cs"/>
                  </a:rPr>
                  <a:t>n-2</a:t>
                </a:r>
                <a:r>
                  <a:rPr lang="zh-CN" altLang="zh-CN" sz="1200" kern="1200" dirty="0">
                    <a:solidFill>
                      <a:schemeClr val="tx1"/>
                    </a:solidFill>
                    <a:effectLst/>
                    <a:latin typeface="+mn-lt"/>
                    <a:ea typeface="+mn-ea"/>
                    <a:cs typeface="+mn-cs"/>
                  </a:rPr>
                  <a:t>查阅</a:t>
                </a:r>
                <a:r>
                  <a:rPr lang="en-US" altLang="zh-CN" sz="1200" i="1"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分布表，得出</a:t>
                </a:r>
                <a:r>
                  <a:rPr lang="en-US" altLang="zh-CN" sz="1200" kern="1200" dirty="0">
                    <a:solidFill>
                      <a:schemeClr val="tx1"/>
                    </a:solidFill>
                    <a:effectLst/>
                    <a:latin typeface="+mn-lt"/>
                    <a:ea typeface="+mn-ea"/>
                    <a:cs typeface="+mn-cs"/>
                  </a:rPr>
                  <a: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的临界值。若</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&gt;t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，拒绝</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；若</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t</a:t>
                </a:r>
                <a:r>
                  <a:rPr lang="en-US" altLang="zh-CN" sz="1200" kern="1200" dirty="0">
                    <a:solidFill>
                      <a:schemeClr val="tx1"/>
                    </a:solidFill>
                    <a:effectLst/>
                    <a:latin typeface="+mn-lt"/>
                    <a:ea typeface="+mn-ea"/>
                    <a:cs typeface="+mn-cs"/>
                    <a:sym typeface="Symbol" panose="05050102010706020507" pitchFamily="18" charset="2"/>
                  </a:rPr>
                  <a:t></a:t>
                </a:r>
                <a:r>
                  <a:rPr lang="en-US" altLang="zh-CN" sz="1200" kern="1200" dirty="0">
                    <a:solidFill>
                      <a:schemeClr val="tx1"/>
                    </a:solidFill>
                    <a:effectLst/>
                    <a:latin typeface="+mn-lt"/>
                    <a:ea typeface="+mn-ea"/>
                    <a:cs typeface="+mn-cs"/>
                  </a:rPr>
                  <a:t>&lt;t</a:t>
                </a:r>
                <a:r>
                  <a:rPr lang="en-US" altLang="zh-CN" sz="1200" kern="1200" baseline="-25000" dirty="0">
                    <a:solidFill>
                      <a:schemeClr val="tx1"/>
                    </a:solidFill>
                    <a:effectLst/>
                    <a:latin typeface="+mn-lt"/>
                    <a:ea typeface="+mn-ea"/>
                    <a:cs typeface="+mn-cs"/>
                    <a:sym typeface="Symbol" panose="05050102010706020507" pitchFamily="18" charset="2"/>
                  </a:rPr>
                  <a:t></a:t>
                </a:r>
                <a:r>
                  <a:rPr lang="zh-CN" altLang="zh-CN" sz="1200" kern="1200" dirty="0">
                    <a:solidFill>
                      <a:schemeClr val="tx1"/>
                    </a:solidFill>
                    <a:effectLst/>
                    <a:latin typeface="+mn-lt"/>
                    <a:ea typeface="+mn-ea"/>
                    <a:cs typeface="+mn-cs"/>
                  </a:rPr>
                  <a:t>，接受</a:t>
                </a:r>
                <a:r>
                  <a:rPr lang="en-US" altLang="zh-CN" sz="1200" kern="1200" dirty="0">
                    <a:solidFill>
                      <a:schemeClr val="tx1"/>
                    </a:solidFill>
                    <a:effectLst/>
                    <a:latin typeface="+mn-lt"/>
                    <a:ea typeface="+mn-ea"/>
                    <a:cs typeface="+mn-cs"/>
                  </a:rPr>
                  <a:t>H</a:t>
                </a:r>
                <a:r>
                  <a:rPr lang="en-US" altLang="zh-CN" sz="1200" kern="1200" baseline="-250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p>
              <a:p>
                <a:pPr marL="228600" indent="-228600">
                  <a:buFont typeface="+mj-lt"/>
                  <a:buAutoNum type="arabicPeriod"/>
                </a:pP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1750215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我们需要注意的是，</a:t>
            </a:r>
            <a:r>
              <a:rPr lang="zh-CN" altLang="zh-CN" sz="1200" b="1" kern="1200" dirty="0" smtClean="0">
                <a:solidFill>
                  <a:schemeClr val="tx1"/>
                </a:solidFill>
                <a:effectLst/>
                <a:latin typeface="+mn-lt"/>
                <a:ea typeface="+mn-ea"/>
                <a:cs typeface="+mn-cs"/>
              </a:rPr>
              <a:t>函数关系和相关关系是两个不同概念</a:t>
            </a:r>
            <a:r>
              <a:rPr lang="zh-CN" altLang="zh-CN"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在函数关系</a:t>
            </a:r>
            <a:r>
              <a:rPr lang="en-US" altLang="zh-CN" sz="1200" kern="1200" dirty="0" smtClean="0">
                <a:solidFill>
                  <a:schemeClr val="tx1"/>
                </a:solidFill>
                <a:effectLst/>
                <a:latin typeface="+mn-lt"/>
                <a:ea typeface="+mn-ea"/>
                <a:cs typeface="+mn-cs"/>
              </a:rPr>
              <a:t>y=f</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）中，自变量（解释变量）</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和因变量（被解释变两）</a:t>
            </a:r>
            <a:r>
              <a:rPr lang="en-US" altLang="zh-CN" sz="1200" i="1"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之间必须存在以下关系：如果</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确定一个值，</a:t>
            </a:r>
            <a:r>
              <a:rPr lang="en-US" altLang="zh-CN" sz="1200" i="1"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就唯一的一个值与</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对应。</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如果一个</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值对应多个</a:t>
            </a:r>
            <a:r>
              <a:rPr lang="en-US" altLang="zh-CN" sz="1200" i="1"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值，不能称之为“函数关系”，只能认为</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i="1"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之间存在“相关关系”。</a:t>
            </a:r>
          </a:p>
          <a:p>
            <a:pPr marL="228600" lvl="0" indent="-228600">
              <a:buFont typeface="+mj-lt"/>
              <a:buAutoNum type="arabicPeriod"/>
            </a:pPr>
            <a:r>
              <a:rPr lang="zh-CN" altLang="zh-CN" sz="1200" kern="1200" dirty="0" smtClean="0">
                <a:solidFill>
                  <a:schemeClr val="tx1"/>
                </a:solidFill>
                <a:effectLst/>
                <a:latin typeface="+mn-lt"/>
                <a:ea typeface="+mn-ea"/>
                <a:cs typeface="+mn-cs"/>
              </a:rPr>
              <a:t>在相关分析中，变量</a:t>
            </a:r>
            <a:r>
              <a:rPr lang="en-US" altLang="zh-CN" sz="1200" kern="1200" dirty="0" smtClean="0">
                <a:solidFill>
                  <a:schemeClr val="tx1"/>
                </a:solidFill>
                <a:effectLst/>
                <a:latin typeface="+mn-lt"/>
                <a:ea typeface="+mn-ea"/>
                <a:cs typeface="+mn-cs"/>
              </a:rPr>
              <a:t> x </a:t>
            </a:r>
            <a:r>
              <a:rPr lang="zh-CN" altLang="zh-CN" sz="1200" kern="1200" dirty="0" smtClean="0">
                <a:solidFill>
                  <a:schemeClr val="tx1"/>
                </a:solidFill>
                <a:effectLst/>
                <a:latin typeface="+mn-lt"/>
                <a:ea typeface="+mn-ea"/>
                <a:cs typeface="+mn-cs"/>
              </a:rPr>
              <a:t>变量</a:t>
            </a:r>
            <a:r>
              <a:rPr lang="en-US" altLang="zh-CN" sz="1200" kern="1200" dirty="0" smtClean="0">
                <a:solidFill>
                  <a:schemeClr val="tx1"/>
                </a:solidFill>
                <a:effectLst/>
                <a:latin typeface="+mn-lt"/>
                <a:ea typeface="+mn-ea"/>
                <a:cs typeface="+mn-cs"/>
              </a:rPr>
              <a:t> y </a:t>
            </a:r>
            <a:r>
              <a:rPr lang="zh-CN" altLang="zh-CN" sz="1200" kern="1200" dirty="0" smtClean="0">
                <a:solidFill>
                  <a:schemeClr val="tx1"/>
                </a:solidFill>
                <a:effectLst/>
                <a:latin typeface="+mn-lt"/>
                <a:ea typeface="+mn-ea"/>
                <a:cs typeface="+mn-cs"/>
              </a:rPr>
              <a:t>处于平等的地位。但是，在回归分析中，变量</a:t>
            </a:r>
            <a:r>
              <a:rPr lang="en-US" altLang="zh-CN" sz="1200" kern="1200" dirty="0" smtClean="0">
                <a:solidFill>
                  <a:schemeClr val="tx1"/>
                </a:solidFill>
                <a:effectLst/>
                <a:latin typeface="+mn-lt"/>
                <a:ea typeface="+mn-ea"/>
                <a:cs typeface="+mn-cs"/>
              </a:rPr>
              <a:t> y </a:t>
            </a:r>
            <a:r>
              <a:rPr lang="zh-CN" altLang="zh-CN" sz="1200" kern="1200" dirty="0" smtClean="0">
                <a:solidFill>
                  <a:schemeClr val="tx1"/>
                </a:solidFill>
                <a:effectLst/>
                <a:latin typeface="+mn-lt"/>
                <a:ea typeface="+mn-ea"/>
                <a:cs typeface="+mn-cs"/>
              </a:rPr>
              <a:t>称为因变量，处在被解释的地位，</a:t>
            </a:r>
            <a:r>
              <a:rPr lang="en-US" altLang="zh-CN" sz="1200" kern="1200" dirty="0" smtClean="0">
                <a:solidFill>
                  <a:schemeClr val="tx1"/>
                </a:solidFill>
                <a:effectLst/>
                <a:latin typeface="+mn-lt"/>
                <a:ea typeface="+mn-ea"/>
                <a:cs typeface="+mn-cs"/>
              </a:rPr>
              <a:t>x </a:t>
            </a:r>
            <a:r>
              <a:rPr lang="zh-CN" altLang="zh-CN" sz="1200" kern="1200" dirty="0" smtClean="0">
                <a:solidFill>
                  <a:schemeClr val="tx1"/>
                </a:solidFill>
                <a:effectLst/>
                <a:latin typeface="+mn-lt"/>
                <a:ea typeface="+mn-ea"/>
                <a:cs typeface="+mn-cs"/>
              </a:rPr>
              <a:t>称为自变量，用于预测因变量的变化。</a:t>
            </a:r>
            <a:endParaRPr lang="en-US" altLang="zh-CN" sz="1200" kern="1200" dirty="0" smtClean="0">
              <a:solidFill>
                <a:schemeClr val="tx1"/>
              </a:solidFill>
              <a:effectLst/>
              <a:latin typeface="+mn-lt"/>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回归分析与相关分析之间存在一定的互相补充的关系——</a:t>
            </a:r>
            <a:r>
              <a:rPr lang="zh-CN" altLang="zh-CN" sz="1200" b="1" kern="1200" dirty="0" smtClean="0">
                <a:solidFill>
                  <a:schemeClr val="tx1"/>
                </a:solidFill>
                <a:effectLst/>
                <a:latin typeface="+mn-lt"/>
                <a:ea typeface="+mn-ea"/>
                <a:cs typeface="+mn-cs"/>
              </a:rPr>
              <a:t>相关分析需要回归分析来表明现象数量关系的具体形式，而回归分析则应该在相关分析的基础上进行。</a:t>
            </a:r>
            <a:endParaRPr lang="zh-CN" altLang="zh-CN"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286546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pPr marL="228600" indent="-228600">
              <a:buFont typeface="+mj-lt"/>
              <a:buAutoNum type="arabicPeriod"/>
            </a:pPr>
            <a:r>
              <a:rPr lang="zh-CN" altLang="zh-CN" sz="1200" kern="1200" dirty="0" smtClean="0">
                <a:solidFill>
                  <a:schemeClr val="tx1"/>
                </a:solidFill>
                <a:effectLst/>
                <a:latin typeface="+mn-lt"/>
                <a:ea typeface="+mn-ea"/>
                <a:cs typeface="+mn-cs"/>
              </a:rPr>
              <a:t>例如，分析分析彩电的品牌对其销售量的影响，其中： </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彩电品牌：自变量，且属于分类型自变量；</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彩电销售量：因变量，且数值型因变量。</a:t>
            </a:r>
          </a:p>
          <a:p>
            <a:pPr marL="228600" indent="-228600">
              <a:buFont typeface="+mj-lt"/>
              <a:buAutoNum type="arabicPeriod"/>
            </a:pPr>
            <a:endParaRPr lang="en-US" altLang="zh-CN" dirty="0" smtClean="0"/>
          </a:p>
          <a:p>
            <a:pPr marL="2286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b="1" kern="1200" dirty="0" smtClean="0">
                <a:solidFill>
                  <a:schemeClr val="tx1"/>
                </a:solidFill>
                <a:effectLst/>
                <a:latin typeface="+mn-lt"/>
                <a:ea typeface="+mn-ea"/>
                <a:cs typeface="+mn-cs"/>
              </a:rPr>
              <a:t>双因素方差分析：</a:t>
            </a:r>
            <a:r>
              <a:rPr lang="zh-CN" altLang="zh-CN" sz="1200" kern="1200" dirty="0" smtClean="0">
                <a:solidFill>
                  <a:schemeClr val="tx1"/>
                </a:solidFill>
                <a:effectLst/>
                <a:latin typeface="+mn-lt"/>
                <a:ea typeface="+mn-ea"/>
                <a:cs typeface="+mn-cs"/>
              </a:rPr>
              <a:t>涉及两个分类型自变量，如分析彩电的品牌和销售地区对销售量的影响。</a:t>
            </a: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通常，方差分析中有</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个基本假定：</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每个总体都应服从正态分布；</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各个总体的方差必须相同；</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观察值是独立的。</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在方差分析中，需要检验的对象称为“因子”，而因素的具体表现称为“水平”。在每个因素水平下得到的样本值称之为“观察值”。</a:t>
            </a:r>
          </a:p>
          <a:p>
            <a:pPr marL="228600" indent="-228600">
              <a:buFont typeface="+mj-lt"/>
              <a:buAutoNum type="arabicPeriod"/>
            </a:pPr>
            <a:r>
              <a:rPr lang="zh-CN" altLang="zh-CN" sz="1200" b="1" kern="1200" dirty="0" smtClean="0">
                <a:solidFill>
                  <a:schemeClr val="tx1"/>
                </a:solidFill>
                <a:effectLst/>
                <a:latin typeface="+mn-lt"/>
                <a:ea typeface="+mn-ea"/>
                <a:cs typeface="+mn-cs"/>
              </a:rPr>
              <a:t>方差分析</a:t>
            </a:r>
            <a:r>
              <a:rPr lang="zh-CN" altLang="zh-CN" sz="1200" kern="1200" dirty="0" smtClean="0">
                <a:solidFill>
                  <a:schemeClr val="tx1"/>
                </a:solidFill>
                <a:effectLst/>
                <a:latin typeface="+mn-lt"/>
                <a:ea typeface="+mn-ea"/>
                <a:cs typeface="+mn-cs"/>
              </a:rPr>
              <a:t>是指通过检验各总体的均值是否相等来判断分类型自变量对数值型因变量是否有显著影响的方法。因此，其基本思想是采用“随机误差”与“系统误差”之间的对比方法，检验均值是否相等。</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如果系统误差显著地不同于随机误差，则均值就是不相等的；</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如果系统误差并不显著地不同于随机误差，均值就是相等的。</a:t>
            </a:r>
          </a:p>
          <a:p>
            <a:pPr marL="228600" indent="-228600">
              <a:buFont typeface="+mj-lt"/>
              <a:buAutoNum type="arabicPeriod"/>
            </a:pPr>
            <a:r>
              <a:rPr lang="zh-CN" altLang="zh-CN" sz="1200" kern="1200" dirty="0" smtClean="0">
                <a:solidFill>
                  <a:schemeClr val="tx1"/>
                </a:solidFill>
                <a:effectLst/>
                <a:latin typeface="+mn-lt"/>
                <a:ea typeface="+mn-ea"/>
                <a:cs typeface="+mn-cs"/>
              </a:rPr>
              <a:t>根据所分析的分类型自变量的多少，方差分析可分为：</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单因素方差分析：</a:t>
            </a:r>
            <a:r>
              <a:rPr lang="zh-CN" altLang="zh-CN" sz="1200" kern="1200" dirty="0" smtClean="0">
                <a:solidFill>
                  <a:schemeClr val="tx1"/>
                </a:solidFill>
                <a:effectLst/>
                <a:latin typeface="+mn-lt"/>
                <a:ea typeface="+mn-ea"/>
                <a:cs typeface="+mn-cs"/>
              </a:rPr>
              <a:t>只涉及一个分类型自变量，如分析品牌对彩电销售量的影响。</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双因素方差分析：</a:t>
            </a:r>
            <a:r>
              <a:rPr lang="zh-CN" altLang="zh-CN" sz="1200" kern="1200" dirty="0" smtClean="0">
                <a:solidFill>
                  <a:schemeClr val="tx1"/>
                </a:solidFill>
                <a:effectLst/>
                <a:latin typeface="+mn-lt"/>
                <a:ea typeface="+mn-ea"/>
                <a:cs typeface="+mn-cs"/>
              </a:rPr>
              <a:t>涉及两个分类型自变量，如分析彩电的品牌和销售地区对销售量的影响。</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“误差”是由各部分的误差占总误差的比例来测度。</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30</a:t>
            </a:fld>
            <a:endParaRPr lang="zh-CN" altLang="en-US"/>
          </a:p>
        </p:txBody>
      </p:sp>
    </p:spTree>
    <p:extLst>
      <p:ext uri="{BB962C8B-B14F-4D97-AF65-F5344CB8AC3E}">
        <p14:creationId xmlns:p14="http://schemas.microsoft.com/office/powerpoint/2010/main" val="348031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从统计角度看数据科学怎么样？</a:t>
            </a:r>
            <a:endParaRPr lang="en-US" altLang="zh-CN" dirty="0" smtClean="0"/>
          </a:p>
          <a:p>
            <a:pPr marL="228600" indent="-228600">
              <a:buFont typeface="+mj-lt"/>
              <a:buAutoNum type="arabicPeriod"/>
            </a:pPr>
            <a:r>
              <a:rPr lang="zh-CN" altLang="en-US" dirty="0" smtClean="0"/>
              <a:t>从数据科学角度看统计学怎么样</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214959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sz="1200" kern="1200" dirty="0" smtClean="0">
                <a:solidFill>
                  <a:schemeClr val="tx1"/>
                </a:solidFill>
                <a:effectLst/>
                <a:latin typeface="+mn-lt"/>
                <a:ea typeface="+mn-ea"/>
                <a:cs typeface="+mn-cs"/>
              </a:rPr>
              <a:t>需要注意的是，</a:t>
            </a:r>
            <a:r>
              <a:rPr lang="zh-CN" altLang="zh-CN" sz="1200" b="1" kern="1200" dirty="0" smtClean="0">
                <a:solidFill>
                  <a:schemeClr val="tx1"/>
                </a:solidFill>
                <a:effectLst/>
                <a:latin typeface="+mn-lt"/>
                <a:ea typeface="+mn-ea"/>
                <a:cs typeface="+mn-cs"/>
              </a:rPr>
              <a:t>从统计分析角度看，分类和预测是两个相互关联和转化的概念</a:t>
            </a:r>
            <a:r>
              <a:rPr lang="zh-CN" altLang="zh-CN" sz="1200" kern="1200" dirty="0" smtClean="0">
                <a:solidFill>
                  <a:schemeClr val="tx1"/>
                </a:solidFill>
                <a:effectLst/>
                <a:latin typeface="+mn-lt"/>
                <a:ea typeface="+mn-ea"/>
                <a:cs typeface="+mn-cs"/>
              </a:rPr>
              <a:t>。</a:t>
            </a: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当目标值的类型为分类型时，称之为分类；</a:t>
            </a: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当目标值的类型为连续型时，称之为预测。</a:t>
            </a:r>
          </a:p>
          <a:p>
            <a:pPr marL="228600" indent="-228600">
              <a:buFont typeface="+mj-lt"/>
              <a:buAutoNum type="arabicPeriod"/>
            </a:pPr>
            <a:r>
              <a:rPr lang="zh-CN" altLang="en-US" dirty="0" smtClean="0"/>
              <a:t>的</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1265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1697350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dirty="0" smtClean="0"/>
              <a:t>“</a:t>
            </a:r>
            <a:r>
              <a:rPr lang="zh-CN" altLang="zh-CN" b="1" dirty="0" smtClean="0"/>
              <a:t>时间序列</a:t>
            </a:r>
            <a:r>
              <a:rPr lang="zh-CN" altLang="zh-CN" dirty="0" smtClean="0"/>
              <a:t>”是按时间顺序</a:t>
            </a:r>
            <a:r>
              <a:rPr lang="zh-CN" altLang="en-US" dirty="0" smtClean="0"/>
              <a:t>排列</a:t>
            </a:r>
            <a:r>
              <a:rPr lang="zh-CN" altLang="zh-CN" dirty="0" smtClean="0"/>
              <a:t>的一组数字序列</a:t>
            </a:r>
            <a:endParaRPr lang="en-US" altLang="zh-CN" dirty="0" smtClean="0"/>
          </a:p>
          <a:p>
            <a:pPr marL="228600" indent="-228600">
              <a:buFont typeface="+mj-lt"/>
              <a:buAutoNum type="arabicPeriod"/>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b="1" dirty="0" smtClean="0"/>
              <a:t>时间序列分析</a:t>
            </a:r>
            <a:r>
              <a:rPr lang="zh-CN" altLang="zh-CN" dirty="0" smtClean="0"/>
              <a:t>就是利用</a:t>
            </a:r>
            <a:r>
              <a:rPr lang="zh-CN" altLang="en-US" dirty="0" smtClean="0"/>
              <a:t>时间序列数据集</a:t>
            </a:r>
            <a:r>
              <a:rPr lang="zh-CN" altLang="zh-CN" dirty="0" smtClean="0"/>
              <a:t>，采用数理统计方法加以处理，进而预测未来事物的发展</a:t>
            </a:r>
            <a:endParaRPr lang="en-US" altLang="zh-CN" dirty="0" smtClean="0"/>
          </a:p>
          <a:p>
            <a:pPr marL="228600" indent="-228600">
              <a:buFont typeface="+mj-lt"/>
              <a:buAutoNum type="arabicPeriod"/>
            </a:pPr>
            <a:endParaRPr lang="en-US" altLang="zh-CN" dirty="0" smtClean="0"/>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时间序列分析是定量预测方法之一，它的基本假设有两条：</a:t>
            </a: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一是承认事物发展的延续性，可应用过去数据，就能推测事物的发展趋势。</a:t>
            </a: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二是考虑到事物发展的随机性，任何事物发展都可能受偶然因素影响，为此要利用统计分析中加权平均法对历史数据进行处理。</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3472951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sz="1200" kern="1200" dirty="0" smtClean="0">
                <a:solidFill>
                  <a:schemeClr val="tx1"/>
                </a:solidFill>
                <a:effectLst/>
                <a:latin typeface="+mn-lt"/>
                <a:ea typeface="+mn-ea"/>
                <a:cs typeface="+mn-cs"/>
              </a:rPr>
              <a:t>近年来，统计学领域广泛使用另一种重要方法——跨学科研究方法。例如，统计学与计算机学科中的数据挖掘、人工智能和机器学习等之间出现了高度融合的趋势，而最为代表性的是“关联规则分析法”的提出</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kern="1200" dirty="0" smtClean="0">
                <a:solidFill>
                  <a:schemeClr val="tx1"/>
                </a:solidFill>
                <a:effectLst/>
                <a:latin typeface="+mn-lt"/>
                <a:ea typeface="+mn-ea"/>
                <a:cs typeface="+mn-cs"/>
              </a:rPr>
              <a:t>一般认为统计学提出思想，计算机实现，但计算机中对算法研究也很多，反过来对统计学的贡献也很大</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b="1" kern="1200" dirty="0" smtClean="0">
                <a:solidFill>
                  <a:schemeClr val="tx1"/>
                </a:solidFill>
                <a:effectLst/>
                <a:latin typeface="+mn-lt"/>
                <a:ea typeface="+mn-ea"/>
                <a:cs typeface="+mn-cs"/>
              </a:rPr>
              <a:t>关联规则分析</a:t>
            </a:r>
            <a:r>
              <a:rPr lang="zh-CN" altLang="zh-CN" sz="1200" kern="1200" dirty="0" smtClean="0">
                <a:solidFill>
                  <a:schemeClr val="tx1"/>
                </a:solidFill>
                <a:effectLst/>
                <a:latin typeface="+mn-lt"/>
                <a:ea typeface="+mn-ea"/>
                <a:cs typeface="+mn-cs"/>
              </a:rPr>
              <a:t>最著名的案例之一是沃尔玛</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尿布与啤酒</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的成功案例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沃尔玛数据仓库里集中了其各门店的详细原始交易数据</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在关联规则分析中，“关联”是指形如</a:t>
            </a:r>
            <a:r>
              <a:rPr lang="en-US" altLang="zh-CN" sz="1200" kern="1200" dirty="0" smtClean="0">
                <a:solidFill>
                  <a:schemeClr val="tx1"/>
                </a:solidFill>
                <a:effectLst/>
                <a:latin typeface="+mn-lt"/>
                <a:ea typeface="+mn-ea"/>
                <a:cs typeface="+mn-cs"/>
              </a:rPr>
              <a:t>X→Y</a:t>
            </a:r>
            <a:r>
              <a:rPr lang="zh-CN" altLang="zh-CN" sz="1200" kern="1200" dirty="0" smtClean="0">
                <a:solidFill>
                  <a:schemeClr val="tx1"/>
                </a:solidFill>
                <a:effectLst/>
                <a:latin typeface="+mn-lt"/>
                <a:ea typeface="+mn-ea"/>
                <a:cs typeface="+mn-cs"/>
              </a:rPr>
              <a:t>的蕴涵式，其中，</a:t>
            </a:r>
          </a:p>
          <a:p>
            <a:pPr marL="628650" lvl="1" indent="-171450">
              <a:buFont typeface="Arial" panose="020B0604020202020204" pitchFamily="34" charset="0"/>
              <a:buChar char="•"/>
            </a:pP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分别称为关联规则的先导</a:t>
            </a:r>
            <a:r>
              <a:rPr lang="en-US" altLang="zh-CN" sz="1200" kern="1200" dirty="0" smtClean="0">
                <a:solidFill>
                  <a:schemeClr val="tx1"/>
                </a:solidFill>
                <a:effectLst/>
                <a:latin typeface="+mn-lt"/>
                <a:ea typeface="+mn-ea"/>
                <a:cs typeface="+mn-cs"/>
              </a:rPr>
              <a:t>(Antecedent</a:t>
            </a:r>
            <a:r>
              <a:rPr lang="zh-CN" altLang="zh-CN" sz="1200" kern="1200" dirty="0" smtClean="0">
                <a:solidFill>
                  <a:schemeClr val="tx1"/>
                </a:solidFill>
                <a:effectLst/>
                <a:latin typeface="+mn-lt"/>
                <a:ea typeface="+mn-ea"/>
                <a:cs typeface="+mn-cs"/>
              </a:rPr>
              <a:t>或</a:t>
            </a:r>
            <a:r>
              <a:rPr lang="en-US" altLang="zh-CN" sz="1200" kern="1200" dirty="0" smtClean="0">
                <a:solidFill>
                  <a:schemeClr val="tx1"/>
                </a:solidFill>
                <a:effectLst/>
                <a:latin typeface="+mn-lt"/>
                <a:ea typeface="+mn-ea"/>
                <a:cs typeface="+mn-cs"/>
              </a:rPr>
              <a:t>Left-Hand-Side, LHS)</a:t>
            </a:r>
            <a:r>
              <a:rPr lang="zh-CN" altLang="zh-CN" sz="1200" kern="1200" dirty="0" smtClean="0">
                <a:solidFill>
                  <a:schemeClr val="tx1"/>
                </a:solidFill>
                <a:effectLst/>
                <a:latin typeface="+mn-lt"/>
                <a:ea typeface="+mn-ea"/>
                <a:cs typeface="+mn-cs"/>
              </a:rPr>
              <a:t>和后继</a:t>
            </a:r>
            <a:r>
              <a:rPr lang="en-US" altLang="zh-CN" sz="1200" kern="1200" dirty="0" smtClean="0">
                <a:solidFill>
                  <a:schemeClr val="tx1"/>
                </a:solidFill>
                <a:effectLst/>
                <a:latin typeface="+mn-lt"/>
                <a:ea typeface="+mn-ea"/>
                <a:cs typeface="+mn-cs"/>
              </a:rPr>
              <a:t>(Consequent</a:t>
            </a:r>
            <a:r>
              <a:rPr lang="zh-CN" altLang="zh-CN" sz="1200" kern="1200" dirty="0" smtClean="0">
                <a:solidFill>
                  <a:schemeClr val="tx1"/>
                </a:solidFill>
                <a:effectLst/>
                <a:latin typeface="+mn-lt"/>
                <a:ea typeface="+mn-ea"/>
                <a:cs typeface="+mn-cs"/>
              </a:rPr>
              <a:t>或</a:t>
            </a:r>
            <a:r>
              <a:rPr lang="en-US" altLang="zh-CN" sz="1200" kern="1200" dirty="0" smtClean="0">
                <a:solidFill>
                  <a:schemeClr val="tx1"/>
                </a:solidFill>
                <a:effectLst/>
                <a:latin typeface="+mn-lt"/>
                <a:ea typeface="+mn-ea"/>
                <a:cs typeface="+mn-cs"/>
              </a:rPr>
              <a:t>Right-Hand-Side, RHS) </a:t>
            </a:r>
            <a:r>
              <a:rPr lang="zh-CN" altLang="zh-CN"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对于每个关联规则</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，存在两个指标：支持度和信任度。其中，“支持度”是指支持度指数据集合中包含</a:t>
            </a:r>
            <a:r>
              <a:rPr lang="en-US" altLang="zh-CN" sz="1200" kern="1200" dirty="0" smtClean="0">
                <a:solidFill>
                  <a:schemeClr val="tx1"/>
                </a:solidFill>
                <a:effectLst/>
                <a:latin typeface="+mn-lt"/>
                <a:ea typeface="+mn-ea"/>
                <a:cs typeface="+mn-cs"/>
              </a:rPr>
              <a:t>X∪Y</a:t>
            </a:r>
            <a:r>
              <a:rPr lang="zh-CN" altLang="zh-CN" sz="1200" kern="1200" dirty="0" smtClean="0">
                <a:solidFill>
                  <a:schemeClr val="tx1"/>
                </a:solidFill>
                <a:effectLst/>
                <a:latin typeface="+mn-lt"/>
                <a:ea typeface="+mn-ea"/>
                <a:cs typeface="+mn-cs"/>
              </a:rPr>
              <a:t>的样本占全部样本的百分比，</a:t>
            </a:r>
            <a:r>
              <a:rPr lang="en-US" altLang="zh-CN" sz="1200" kern="1200" dirty="0" smtClean="0">
                <a:solidFill>
                  <a:schemeClr val="tx1"/>
                </a:solidFill>
                <a:effectLst/>
                <a:latin typeface="+mn-lt"/>
                <a:ea typeface="+mn-ea"/>
                <a:cs typeface="+mn-cs"/>
              </a:rPr>
              <a:t>Support(X→Y)=P(X∪Y) </a:t>
            </a:r>
            <a:r>
              <a:rPr lang="zh-CN" altLang="zh-CN" sz="1200" kern="1200" dirty="0" smtClean="0">
                <a:solidFill>
                  <a:schemeClr val="tx1"/>
                </a:solidFill>
                <a:effectLst/>
                <a:latin typeface="+mn-lt"/>
                <a:ea typeface="+mn-ea"/>
                <a:cs typeface="+mn-cs"/>
              </a:rPr>
              <a:t>；信任度是指包含</a:t>
            </a:r>
            <a:r>
              <a:rPr lang="en-US" altLang="zh-CN" sz="1200" kern="1200" dirty="0" smtClean="0">
                <a:solidFill>
                  <a:schemeClr val="tx1"/>
                </a:solidFill>
                <a:effectLst/>
                <a:latin typeface="+mn-lt"/>
                <a:ea typeface="+mn-ea"/>
                <a:cs typeface="+mn-cs"/>
              </a:rPr>
              <a:t>X∪Y</a:t>
            </a:r>
            <a:r>
              <a:rPr lang="zh-CN" altLang="zh-CN" sz="1200" kern="1200" dirty="0" smtClean="0">
                <a:solidFill>
                  <a:schemeClr val="tx1"/>
                </a:solidFill>
                <a:effectLst/>
                <a:latin typeface="+mn-lt"/>
                <a:ea typeface="+mn-ea"/>
                <a:cs typeface="+mn-cs"/>
              </a:rPr>
              <a:t>的样本数与包含</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的样本数的比值</a:t>
            </a:r>
            <a:r>
              <a:rPr lang="en-US" altLang="zh-CN" sz="1200" kern="1200" dirty="0" smtClean="0">
                <a:solidFill>
                  <a:schemeClr val="tx1"/>
                </a:solidFill>
                <a:effectLst/>
                <a:latin typeface="+mn-lt"/>
                <a:ea typeface="+mn-ea"/>
                <a:cs typeface="+mn-cs"/>
              </a:rPr>
              <a:t>,Confidence(X→Y)=P(X|Y)</a:t>
            </a:r>
            <a:r>
              <a:rPr lang="zh-CN" altLang="zh-CN" sz="1200" kern="1200" dirty="0" smtClean="0">
                <a:solidFill>
                  <a:schemeClr val="tx1"/>
                </a:solidFill>
                <a:effectLst/>
                <a:latin typeface="+mn-lt"/>
                <a:ea typeface="+mn-ea"/>
                <a:cs typeface="+mn-cs"/>
              </a:rPr>
              <a:t>。</a:t>
            </a: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1105929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sz="1200" kern="1200" dirty="0" smtClean="0">
                <a:solidFill>
                  <a:schemeClr val="tx1"/>
                </a:solidFill>
                <a:effectLst/>
                <a:latin typeface="+mn-lt"/>
                <a:ea typeface="+mn-ea"/>
                <a:cs typeface="+mn-cs"/>
              </a:rPr>
              <a:t>元分析法是一种在已有统计分析的结果的基础上进一步进行统计分析的方法</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元分析方法可以用于对“已有研究结果”进行集成性的定量分析，例如加权平均法和优化方法等</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25761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effectLst/>
                <a:latin typeface="+mn-lt"/>
                <a:ea typeface="+mn-ea"/>
                <a:cs typeface="+mn-cs"/>
              </a:rPr>
              <a:t>具体讲，元分析中常用的权重计算方法有两种：</a:t>
            </a:r>
          </a:p>
          <a:p>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）样本大小加权方法</a:t>
            </a:r>
            <a:r>
              <a:rPr lang="zh-CN" altLang="zh-CN" sz="1200" kern="1200" dirty="0" smtClean="0">
                <a:solidFill>
                  <a:schemeClr val="tx1"/>
                </a:solidFill>
                <a:effectLst/>
                <a:latin typeface="+mn-lt"/>
                <a:ea typeface="+mn-ea"/>
                <a:cs typeface="+mn-cs"/>
              </a:rPr>
              <a:t>：一般采用样本大小为依据进行加权，具体公式如下：</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式中，</a:t>
            </a:r>
            <a:r>
              <a:rPr lang="en-US" altLang="zh-CN" sz="1200" kern="1200" dirty="0" err="1" smtClean="0">
                <a:solidFill>
                  <a:schemeClr val="tx1"/>
                </a:solidFill>
                <a:effectLst/>
                <a:latin typeface="+mn-lt"/>
                <a:ea typeface="+mn-ea"/>
                <a:cs typeface="+mn-cs"/>
              </a:rPr>
              <a:t>w</a:t>
            </a:r>
            <a:r>
              <a:rPr lang="en-US" altLang="zh-CN" sz="1200" kern="1200" baseline="-250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代表的是第</a:t>
            </a:r>
            <a:r>
              <a:rPr lang="en-US" altLang="zh-CN" sz="1200" i="1" kern="12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个变量</a:t>
            </a:r>
            <a:r>
              <a:rPr lang="en-US" altLang="zh-CN" sz="1200" kern="1200" dirty="0" smtClean="0">
                <a:solidFill>
                  <a:schemeClr val="tx1"/>
                </a:solidFill>
                <a:effectLst/>
                <a:latin typeface="+mn-lt"/>
                <a:ea typeface="+mn-ea"/>
                <a:cs typeface="+mn-cs"/>
              </a:rPr>
              <a:t>x</a:t>
            </a:r>
            <a:r>
              <a:rPr lang="en-US" altLang="zh-CN" sz="1200" kern="1200" baseline="-25000" dirty="0"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的权重</a:t>
            </a:r>
            <a:r>
              <a:rPr lang="zh-CN" altLang="zh-CN" sz="1200" i="1"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k</a:t>
            </a:r>
            <a:r>
              <a:rPr lang="zh-CN" altLang="zh-CN" sz="1200" kern="1200" dirty="0" smtClean="0">
                <a:solidFill>
                  <a:schemeClr val="tx1"/>
                </a:solidFill>
                <a:effectLst/>
                <a:latin typeface="+mn-lt"/>
                <a:ea typeface="+mn-ea"/>
                <a:cs typeface="+mn-cs"/>
              </a:rPr>
              <a:t>为变量个数。</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）逆方差（</a:t>
            </a:r>
            <a:r>
              <a:rPr lang="en-US" altLang="zh-CN" sz="1200" b="1" kern="1200" dirty="0" smtClean="0">
                <a:solidFill>
                  <a:schemeClr val="tx1"/>
                </a:solidFill>
                <a:effectLst/>
                <a:latin typeface="+mn-lt"/>
                <a:ea typeface="+mn-ea"/>
                <a:cs typeface="+mn-cs"/>
              </a:rPr>
              <a:t>Inverse-Variance</a:t>
            </a:r>
            <a:r>
              <a:rPr lang="zh-CN" altLang="zh-CN" sz="1200" b="1" kern="1200" dirty="0" smtClean="0">
                <a:solidFill>
                  <a:schemeClr val="tx1"/>
                </a:solidFill>
                <a:effectLst/>
                <a:latin typeface="+mn-lt"/>
                <a:ea typeface="+mn-ea"/>
                <a:cs typeface="+mn-cs"/>
              </a:rPr>
              <a:t>）加权方法</a:t>
            </a:r>
            <a:r>
              <a:rPr lang="zh-CN" altLang="zh-CN" sz="1200" kern="1200" dirty="0" smtClean="0">
                <a:solidFill>
                  <a:schemeClr val="tx1"/>
                </a:solidFill>
                <a:effectLst/>
                <a:latin typeface="+mn-lt"/>
                <a:ea typeface="+mn-ea"/>
                <a:cs typeface="+mn-cs"/>
              </a:rPr>
              <a:t>，具体计算公式如下：</a:t>
            </a:r>
          </a:p>
          <a:p>
            <a:r>
              <a:rPr lang="zh-CN" altLang="zh-CN" sz="1200" kern="1200" dirty="0" smtClean="0">
                <a:solidFill>
                  <a:schemeClr val="tx1"/>
                </a:solidFill>
                <a:effectLst/>
                <a:latin typeface="+mn-lt"/>
                <a:ea typeface="+mn-ea"/>
                <a:cs typeface="+mn-cs"/>
              </a:rPr>
              <a:t>式中，</a:t>
            </a:r>
            <a:r>
              <a:rPr lang="en-US" altLang="zh-CN" sz="1200" kern="1200" dirty="0" err="1" smtClean="0">
                <a:solidFill>
                  <a:schemeClr val="tx1"/>
                </a:solidFill>
                <a:effectLst/>
                <a:latin typeface="+mn-lt"/>
                <a:ea typeface="+mn-ea"/>
                <a:cs typeface="+mn-cs"/>
              </a:rPr>
              <a:t>y</a:t>
            </a:r>
            <a:r>
              <a:rPr lang="en-US" altLang="zh-CN" sz="1200" kern="1200" baseline="-250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为第</a:t>
            </a:r>
            <a:r>
              <a:rPr lang="en-US" altLang="zh-CN" sz="1200" kern="12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个分析数据集，其对应的方差为</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1973198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sz="1200" kern="1200" dirty="0" smtClean="0">
                <a:solidFill>
                  <a:schemeClr val="tx1"/>
                </a:solidFill>
                <a:effectLst/>
                <a:latin typeface="+mn-lt"/>
                <a:ea typeface="+mn-ea"/>
                <a:cs typeface="+mn-cs"/>
              </a:rPr>
              <a:t>元分析法是一种在已有统计分析的结果的基础上进一步进行统计分析的方法</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元分析方法可以用于对“已有研究结果”进行集成性的定量分析，例如加权平均法和优化方法等</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38</a:t>
            </a:fld>
            <a:endParaRPr lang="zh-CN" altLang="en-US"/>
          </a:p>
        </p:txBody>
      </p:sp>
    </p:spTree>
    <p:extLst>
      <p:ext uri="{BB962C8B-B14F-4D97-AF65-F5344CB8AC3E}">
        <p14:creationId xmlns:p14="http://schemas.microsoft.com/office/powerpoint/2010/main" val="3406038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zh-CN" sz="1200" kern="1200" dirty="0" smtClean="0">
                <a:solidFill>
                  <a:schemeClr val="tx1"/>
                </a:solidFill>
                <a:effectLst/>
                <a:latin typeface="+mn-lt"/>
                <a:ea typeface="+mn-ea"/>
                <a:cs typeface="+mn-cs"/>
              </a:rPr>
              <a:t>元分析法是一种在已有统计分析的结果的基础上进一步进行统计分析的方法</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元分析方法可以用于对“已有研究结果”进行集成性的定量分析，例如加权平均法和优化方法等</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3306909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2009</a:t>
            </a:r>
            <a:r>
              <a:rPr lang="zh-CN" altLang="zh-CN" sz="1200" kern="1200" dirty="0" smtClean="0">
                <a:solidFill>
                  <a:schemeClr val="tx1"/>
                </a:solidFill>
                <a:effectLst/>
                <a:latin typeface="+mn-lt"/>
                <a:ea typeface="+mn-ea"/>
                <a:cs typeface="+mn-cs"/>
              </a:rPr>
              <a:t>年，就在</a:t>
            </a:r>
            <a:r>
              <a:rPr lang="en-US" altLang="zh-CN" sz="1200" kern="1200" dirty="0" smtClean="0">
                <a:solidFill>
                  <a:schemeClr val="tx1"/>
                </a:solidFill>
                <a:effectLst/>
                <a:latin typeface="+mn-lt"/>
                <a:ea typeface="+mn-ea"/>
                <a:cs typeface="+mn-cs"/>
              </a:rPr>
              <a:t>H1N1</a:t>
            </a:r>
            <a:r>
              <a:rPr lang="zh-CN" altLang="zh-CN" sz="1200" kern="1200" dirty="0" smtClean="0">
                <a:solidFill>
                  <a:schemeClr val="tx1"/>
                </a:solidFill>
                <a:effectLst/>
                <a:latin typeface="+mn-lt"/>
                <a:ea typeface="+mn-ea"/>
                <a:cs typeface="+mn-cs"/>
              </a:rPr>
              <a:t>爆发之前，谷歌公司的工程师</a:t>
            </a:r>
            <a:r>
              <a:rPr lang="en-US" altLang="zh-CN" sz="1200" kern="1200" dirty="0" smtClean="0">
                <a:solidFill>
                  <a:schemeClr val="tx1"/>
                </a:solidFill>
                <a:effectLst/>
                <a:latin typeface="+mn-lt"/>
                <a:ea typeface="+mn-ea"/>
                <a:cs typeface="+mn-cs"/>
              </a:rPr>
              <a:t>Ginsberg J, </a:t>
            </a:r>
            <a:r>
              <a:rPr lang="en-US" altLang="zh-CN" sz="1200" kern="1200" dirty="0" err="1" smtClean="0">
                <a:solidFill>
                  <a:schemeClr val="tx1"/>
                </a:solidFill>
                <a:effectLst/>
                <a:latin typeface="+mn-lt"/>
                <a:ea typeface="+mn-ea"/>
                <a:cs typeface="+mn-cs"/>
              </a:rPr>
              <a:t>Mohebbi</a:t>
            </a:r>
            <a:r>
              <a:rPr lang="en-US" altLang="zh-CN" sz="1200" kern="1200" dirty="0" smtClean="0">
                <a:solidFill>
                  <a:schemeClr val="tx1"/>
                </a:solidFill>
                <a:effectLst/>
                <a:latin typeface="+mn-lt"/>
                <a:ea typeface="+mn-ea"/>
                <a:cs typeface="+mn-cs"/>
              </a:rPr>
              <a:t> M H</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Patel R S</a:t>
            </a:r>
            <a:r>
              <a:rPr lang="zh-CN" altLang="zh-CN" sz="1200" kern="1200" dirty="0" smtClean="0">
                <a:solidFill>
                  <a:schemeClr val="tx1"/>
                </a:solidFill>
                <a:effectLst/>
                <a:latin typeface="+mn-lt"/>
                <a:ea typeface="+mn-ea"/>
                <a:cs typeface="+mn-cs"/>
              </a:rPr>
              <a:t>等在</a:t>
            </a:r>
            <a:r>
              <a:rPr lang="en-US" altLang="zh-CN" sz="1200" kern="1200" dirty="0" smtClean="0">
                <a:solidFill>
                  <a:schemeClr val="tx1"/>
                </a:solidFill>
                <a:effectLst/>
                <a:latin typeface="+mn-lt"/>
                <a:ea typeface="+mn-ea"/>
                <a:cs typeface="+mn-cs"/>
              </a:rPr>
              <a:t>Nature</a:t>
            </a:r>
            <a:r>
              <a:rPr lang="zh-CN" altLang="zh-CN" sz="1200" kern="1200" dirty="0" smtClean="0">
                <a:solidFill>
                  <a:schemeClr val="tx1"/>
                </a:solidFill>
                <a:effectLst/>
                <a:latin typeface="+mn-lt"/>
                <a:ea typeface="+mn-ea"/>
                <a:cs typeface="+mn-cs"/>
              </a:rPr>
              <a:t>上发表了一篇标题为《</a:t>
            </a:r>
            <a:r>
              <a:rPr lang="en-US" altLang="zh-CN" sz="1200" i="1" kern="1200" dirty="0" smtClean="0">
                <a:solidFill>
                  <a:schemeClr val="tx1"/>
                </a:solidFill>
                <a:effectLst/>
                <a:latin typeface="+mn-lt"/>
                <a:ea typeface="+mn-ea"/>
                <a:cs typeface="+mn-cs"/>
              </a:rPr>
              <a:t>Detecting influenza epidemics using search engine query data</a:t>
            </a:r>
            <a:r>
              <a:rPr lang="zh-CN" altLang="zh-CN" sz="1200" kern="1200" dirty="0" smtClean="0">
                <a:solidFill>
                  <a:schemeClr val="tx1"/>
                </a:solidFill>
                <a:effectLst/>
                <a:latin typeface="+mn-lt"/>
                <a:ea typeface="+mn-ea"/>
                <a:cs typeface="+mn-cs"/>
              </a:rPr>
              <a:t>》的论文，文中介绍了谷歌于</a:t>
            </a:r>
            <a:r>
              <a:rPr lang="en-US" altLang="zh-CN" sz="1200" kern="1200" dirty="0" smtClean="0">
                <a:solidFill>
                  <a:schemeClr val="tx1"/>
                </a:solidFill>
                <a:effectLst/>
                <a:latin typeface="+mn-lt"/>
                <a:ea typeface="+mn-ea"/>
                <a:cs typeface="+mn-cs"/>
              </a:rPr>
              <a:t>2008</a:t>
            </a:r>
            <a:r>
              <a:rPr lang="zh-CN" altLang="zh-CN" sz="1200" kern="1200" dirty="0" smtClean="0">
                <a:solidFill>
                  <a:schemeClr val="tx1"/>
                </a:solidFill>
                <a:effectLst/>
                <a:latin typeface="+mn-lt"/>
                <a:ea typeface="+mn-ea"/>
                <a:cs typeface="+mn-cs"/>
              </a:rPr>
              <a:t>年推出的一种预测流感疫情工具</a:t>
            </a:r>
            <a:r>
              <a:rPr lang="en-US" altLang="zh-CN" sz="1200"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谷歌流感趋势（</a:t>
            </a:r>
            <a:r>
              <a:rPr lang="en-US" altLang="zh-CN" sz="1200" b="1" kern="1200" dirty="0" smtClean="0">
                <a:solidFill>
                  <a:schemeClr val="tx1"/>
                </a:solidFill>
                <a:effectLst/>
                <a:latin typeface="+mn-lt"/>
                <a:ea typeface="+mn-ea"/>
                <a:cs typeface="+mn-cs"/>
              </a:rPr>
              <a:t>Google Flu Trends</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GFT</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，并在数据科学领域引起了广泛且深远影响。</a:t>
            </a:r>
            <a:r>
              <a:rPr lang="zh-CN" altLang="zh-CN" dirty="0" smtClean="0">
                <a:effectLst/>
              </a:rPr>
              <a:t> </a:t>
            </a:r>
            <a:r>
              <a:rPr lang="en-US" altLang="zh-CN" sz="1200" i="1" kern="1200" dirty="0" smtClean="0">
                <a:solidFill>
                  <a:schemeClr val="tx1"/>
                </a:solidFill>
                <a:effectLst/>
                <a:latin typeface="+mn-lt"/>
                <a:ea typeface="+mn-ea"/>
                <a:cs typeface="+mn-cs"/>
              </a:rPr>
              <a:t>Ginsberg J, </a:t>
            </a:r>
            <a:r>
              <a:rPr lang="en-US" altLang="zh-CN" sz="1200" i="1" kern="1200" dirty="0" err="1" smtClean="0">
                <a:solidFill>
                  <a:schemeClr val="tx1"/>
                </a:solidFill>
                <a:effectLst/>
                <a:latin typeface="+mn-lt"/>
                <a:ea typeface="+mn-ea"/>
                <a:cs typeface="+mn-cs"/>
              </a:rPr>
              <a:t>Mohebbi</a:t>
            </a:r>
            <a:r>
              <a:rPr lang="en-US" altLang="zh-CN" sz="1200" i="1" kern="1200" dirty="0" smtClean="0">
                <a:solidFill>
                  <a:schemeClr val="tx1"/>
                </a:solidFill>
                <a:effectLst/>
                <a:latin typeface="+mn-lt"/>
                <a:ea typeface="+mn-ea"/>
                <a:cs typeface="+mn-cs"/>
              </a:rPr>
              <a:t> M H, Patel R S, et al. Detecting influenza epidemics using search engine query data[J]. Nature, 2009, 457(7232): 1012-1014.</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4047300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kern="1200" dirty="0" smtClean="0">
                <a:solidFill>
                  <a:schemeClr val="tx1"/>
                </a:solidFill>
                <a:effectLst/>
                <a:latin typeface="+mn-lt"/>
                <a:ea typeface="+mn-ea"/>
                <a:cs typeface="+mn-cs"/>
              </a:rPr>
              <a:t>2013</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月，美国流感发生率达到峰值，</a:t>
            </a:r>
            <a:r>
              <a:rPr lang="en-US" altLang="zh-CN" sz="1200" kern="1200" dirty="0" smtClean="0">
                <a:solidFill>
                  <a:schemeClr val="tx1"/>
                </a:solidFill>
                <a:effectLst/>
                <a:latin typeface="+mn-lt"/>
                <a:ea typeface="+mn-ea"/>
                <a:cs typeface="+mn-cs"/>
              </a:rPr>
              <a:t>GFT</a:t>
            </a:r>
            <a:r>
              <a:rPr lang="zh-CN" altLang="zh-CN" sz="1200" kern="1200" dirty="0" smtClean="0">
                <a:solidFill>
                  <a:schemeClr val="tx1"/>
                </a:solidFill>
                <a:effectLst/>
                <a:latin typeface="+mn-lt"/>
                <a:ea typeface="+mn-ea"/>
                <a:cs typeface="+mn-cs"/>
              </a:rPr>
              <a:t>估计比实际数据高两倍（图</a:t>
            </a:r>
            <a:r>
              <a:rPr lang="en-US" altLang="zh-CN" sz="1200" kern="1200" dirty="0" smtClean="0">
                <a:solidFill>
                  <a:schemeClr val="tx1"/>
                </a:solidFill>
                <a:effectLst/>
                <a:latin typeface="+mn-lt"/>
                <a:ea typeface="+mn-ea"/>
                <a:cs typeface="+mn-cs"/>
              </a:rPr>
              <a:t>3-22</a:t>
            </a:r>
            <a:r>
              <a:rPr lang="zh-CN" altLang="zh-CN" sz="1200" kern="1200" dirty="0" smtClean="0">
                <a:solidFill>
                  <a:schemeClr val="tx1"/>
                </a:solidFill>
                <a:effectLst/>
                <a:latin typeface="+mn-lt"/>
                <a:ea typeface="+mn-ea"/>
                <a:cs typeface="+mn-cs"/>
              </a:rPr>
              <a:t>），人们发现其精确性不再与前几年一样高，再度引起了广泛关注。</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en-US" altLang="zh-CN" sz="1200" kern="1200" dirty="0" smtClean="0">
                <a:solidFill>
                  <a:schemeClr val="tx1"/>
                </a:solidFill>
                <a:effectLst/>
                <a:latin typeface="+mn-lt"/>
                <a:ea typeface="+mn-ea"/>
                <a:cs typeface="+mn-cs"/>
              </a:rPr>
              <a:t>2014</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月，</a:t>
            </a:r>
            <a:r>
              <a:rPr lang="en-US" altLang="zh-CN" sz="1200" kern="1200" dirty="0" err="1" smtClean="0">
                <a:solidFill>
                  <a:schemeClr val="tx1"/>
                </a:solidFill>
                <a:effectLst/>
                <a:latin typeface="+mn-lt"/>
                <a:ea typeface="+mn-ea"/>
                <a:cs typeface="+mn-cs"/>
              </a:rPr>
              <a:t>Lazer</a:t>
            </a:r>
            <a:r>
              <a:rPr lang="en-US" altLang="zh-CN" sz="1200" kern="1200" dirty="0" smtClean="0">
                <a:solidFill>
                  <a:schemeClr val="tx1"/>
                </a:solidFill>
                <a:effectLst/>
                <a:latin typeface="+mn-lt"/>
                <a:ea typeface="+mn-ea"/>
                <a:cs typeface="+mn-cs"/>
              </a:rPr>
              <a:t> D, Kennedy R</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King G</a:t>
            </a:r>
            <a:r>
              <a:rPr lang="zh-CN" altLang="zh-CN" sz="1200" kern="1200" dirty="0" smtClean="0">
                <a:solidFill>
                  <a:schemeClr val="tx1"/>
                </a:solidFill>
                <a:effectLst/>
                <a:latin typeface="+mn-lt"/>
                <a:ea typeface="+mn-ea"/>
                <a:cs typeface="+mn-cs"/>
              </a:rPr>
              <a:t>等在</a:t>
            </a:r>
            <a:r>
              <a:rPr lang="en-US" altLang="zh-CN" sz="1200" kern="1200" dirty="0" smtClean="0">
                <a:solidFill>
                  <a:schemeClr val="tx1"/>
                </a:solidFill>
                <a:effectLst/>
                <a:latin typeface="+mn-lt"/>
                <a:ea typeface="+mn-ea"/>
                <a:cs typeface="+mn-cs"/>
              </a:rPr>
              <a:t>Science</a:t>
            </a:r>
            <a:r>
              <a:rPr lang="zh-CN" altLang="zh-CN" sz="1200" kern="1200" dirty="0" smtClean="0">
                <a:solidFill>
                  <a:schemeClr val="tx1"/>
                </a:solidFill>
                <a:effectLst/>
                <a:latin typeface="+mn-lt"/>
                <a:ea typeface="+mn-ea"/>
                <a:cs typeface="+mn-cs"/>
              </a:rPr>
              <a:t>上发表了一篇标题为《</a:t>
            </a:r>
            <a:r>
              <a:rPr lang="en-US" altLang="zh-CN" sz="1200" kern="1200" dirty="0" smtClean="0">
                <a:solidFill>
                  <a:schemeClr val="tx1"/>
                </a:solidFill>
                <a:effectLst/>
                <a:latin typeface="+mn-lt"/>
                <a:ea typeface="+mn-ea"/>
                <a:cs typeface="+mn-cs"/>
              </a:rPr>
              <a:t>The Parable of Google Flu: Traps in Big Data Analysis</a:t>
            </a:r>
            <a:r>
              <a:rPr lang="zh-CN" altLang="zh-CN" sz="1200" kern="1200" dirty="0" smtClean="0">
                <a:solidFill>
                  <a:schemeClr val="tx1"/>
                </a:solidFill>
                <a:effectLst/>
                <a:latin typeface="+mn-lt"/>
                <a:ea typeface="+mn-ea"/>
                <a:cs typeface="+mn-cs"/>
              </a:rPr>
              <a:t>（谷歌流感的寓言：大数据分析的陷阱）》的论文，提出了</a:t>
            </a:r>
            <a:r>
              <a:rPr lang="en-US" altLang="zh-CN" sz="1200" kern="1200" dirty="0" smtClean="0">
                <a:solidFill>
                  <a:schemeClr val="tx1"/>
                </a:solidFill>
                <a:effectLst/>
                <a:latin typeface="+mn-lt"/>
                <a:ea typeface="+mn-ea"/>
                <a:cs typeface="+mn-cs"/>
              </a:rPr>
              <a:t>GFT</a:t>
            </a:r>
            <a:r>
              <a:rPr lang="zh-CN" altLang="zh-CN" sz="1200" kern="1200" dirty="0" smtClean="0">
                <a:solidFill>
                  <a:schemeClr val="tx1"/>
                </a:solidFill>
                <a:effectLst/>
                <a:latin typeface="+mn-lt"/>
                <a:ea typeface="+mn-ea"/>
                <a:cs typeface="+mn-cs"/>
              </a:rPr>
              <a:t>出现预测不准缺性的主要原因有两大方面：</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大数据浮夸（</a:t>
            </a:r>
            <a:r>
              <a:rPr lang="en-US" altLang="zh-CN" sz="1200" b="1" kern="1200" dirty="0" smtClean="0">
                <a:solidFill>
                  <a:schemeClr val="tx1"/>
                </a:solidFill>
                <a:effectLst/>
                <a:latin typeface="+mn-lt"/>
                <a:ea typeface="+mn-ea"/>
                <a:cs typeface="+mn-cs"/>
              </a:rPr>
              <a:t>Big Data Hubris</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很多人经常认为大数据是传统的数据收集和分析的替代品，而不是补充。数据的量并不意味着人们可以忽略测量的基本问题，构造效度和信度以及数据间的依赖关系。其核心挑战是大数据得到了大众的关注，但并没有产生对科学分析来说有效和可靠的数据。</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算法动态性（</a:t>
            </a:r>
            <a:r>
              <a:rPr lang="en-US" altLang="zh-CN" sz="1200" b="1" kern="1200" dirty="0" smtClean="0">
                <a:solidFill>
                  <a:schemeClr val="tx1"/>
                </a:solidFill>
                <a:effectLst/>
                <a:latin typeface="+mn-lt"/>
                <a:ea typeface="+mn-ea"/>
                <a:cs typeface="+mn-cs"/>
              </a:rPr>
              <a:t>Algorithm Dynamics</a:t>
            </a:r>
            <a:r>
              <a:rPr lang="zh-CN" altLang="zh-CN" sz="1200" kern="1200" dirty="0" smtClean="0">
                <a:solidFill>
                  <a:schemeClr val="tx1"/>
                </a:solidFill>
                <a:effectLst/>
                <a:latin typeface="+mn-lt"/>
                <a:ea typeface="+mn-ea"/>
                <a:cs typeface="+mn-cs"/>
              </a:rPr>
              <a:t>）和用户使用行为习惯的进化：自</a:t>
            </a:r>
            <a:r>
              <a:rPr lang="en-US" altLang="zh-CN" sz="1200" kern="1200" dirty="0" smtClean="0">
                <a:solidFill>
                  <a:schemeClr val="tx1"/>
                </a:solidFill>
                <a:effectLst/>
                <a:latin typeface="+mn-lt"/>
                <a:ea typeface="+mn-ea"/>
                <a:cs typeface="+mn-cs"/>
              </a:rPr>
              <a:t>2009</a:t>
            </a:r>
            <a:r>
              <a:rPr lang="zh-CN" altLang="zh-CN" sz="1200" kern="1200" dirty="0" smtClean="0">
                <a:solidFill>
                  <a:schemeClr val="tx1"/>
                </a:solidFill>
                <a:effectLst/>
                <a:latin typeface="+mn-lt"/>
                <a:ea typeface="+mn-ea"/>
                <a:cs typeface="+mn-cs"/>
              </a:rPr>
              <a:t>年以来，谷歌为改善其服务为目的改变了算法，且用户使用习惯也发生了进化，导致</a:t>
            </a:r>
            <a:r>
              <a:rPr lang="en-US" altLang="zh-CN" sz="1200" kern="1200" dirty="0" smtClean="0">
                <a:solidFill>
                  <a:schemeClr val="tx1"/>
                </a:solidFill>
                <a:effectLst/>
                <a:latin typeface="+mn-lt"/>
                <a:ea typeface="+mn-ea"/>
                <a:cs typeface="+mn-cs"/>
              </a:rPr>
              <a:t>GFT</a:t>
            </a:r>
            <a:r>
              <a:rPr lang="zh-CN" altLang="zh-CN" sz="1200" kern="1200" dirty="0" smtClean="0">
                <a:solidFill>
                  <a:schemeClr val="tx1"/>
                </a:solidFill>
                <a:effectLst/>
                <a:latin typeface="+mn-lt"/>
                <a:ea typeface="+mn-ea"/>
                <a:cs typeface="+mn-cs"/>
              </a:rPr>
              <a:t>的高估。</a:t>
            </a:r>
          </a:p>
          <a:p>
            <a:pPr marL="228600" indent="-228600">
              <a:buFont typeface="+mj-lt"/>
              <a:buAutoNum type="arabicPeriod"/>
            </a:pPr>
            <a:r>
              <a:rPr lang="en-US" altLang="zh-CN" sz="1200" i="1" kern="1200" dirty="0" err="1" smtClean="0">
                <a:solidFill>
                  <a:schemeClr val="tx1"/>
                </a:solidFill>
                <a:effectLst/>
                <a:latin typeface="+mn-lt"/>
                <a:ea typeface="+mn-ea"/>
                <a:cs typeface="+mn-cs"/>
              </a:rPr>
              <a:t>Lazer</a:t>
            </a:r>
            <a:r>
              <a:rPr lang="en-US" altLang="zh-CN" sz="1200" i="1" kern="1200" dirty="0" smtClean="0">
                <a:solidFill>
                  <a:schemeClr val="tx1"/>
                </a:solidFill>
                <a:effectLst/>
                <a:latin typeface="+mn-lt"/>
                <a:ea typeface="+mn-ea"/>
                <a:cs typeface="+mn-cs"/>
              </a:rPr>
              <a:t> D, Kennedy R, King G, et al. The Parable of Google Flu: Traps in Big Data Analysis[J]. Science, 2014, 343(6176): 1203-1205.</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323879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dirty="0" smtClean="0"/>
              <a:t>本图用于比喻</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289628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的基础安装中提供了一个名为</a:t>
            </a:r>
            <a:r>
              <a:rPr lang="en-US" altLang="zh-CN" sz="1200" kern="1200" dirty="0" smtClean="0">
                <a:solidFill>
                  <a:schemeClr val="tx1"/>
                </a:solidFill>
                <a:effectLst/>
                <a:latin typeface="+mn-lt"/>
                <a:ea typeface="+mn-ea"/>
                <a:cs typeface="+mn-cs"/>
              </a:rPr>
              <a:t>women</a:t>
            </a:r>
            <a:r>
              <a:rPr lang="zh-CN" altLang="zh-CN" sz="1200" kern="1200" dirty="0" smtClean="0">
                <a:solidFill>
                  <a:schemeClr val="tx1"/>
                </a:solidFill>
                <a:effectLst/>
                <a:latin typeface="+mn-lt"/>
                <a:ea typeface="+mn-ea"/>
                <a:cs typeface="+mn-cs"/>
              </a:rPr>
              <a:t>的数据集，该数据集源自</a:t>
            </a:r>
            <a:r>
              <a:rPr lang="en-US" altLang="zh-CN" sz="1200" kern="1200" dirty="0" smtClean="0">
                <a:solidFill>
                  <a:schemeClr val="tx1"/>
                </a:solidFill>
                <a:effectLst/>
                <a:latin typeface="+mn-lt"/>
                <a:ea typeface="+mn-ea"/>
                <a:cs typeface="+mn-cs"/>
              </a:rPr>
              <a:t>The World Almanac and Book of Facts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1975</a:t>
            </a:r>
            <a:r>
              <a:rPr lang="zh-CN" altLang="zh-CN" sz="1200" kern="1200" dirty="0" smtClean="0">
                <a:solidFill>
                  <a:schemeClr val="tx1"/>
                </a:solidFill>
                <a:effectLst/>
                <a:latin typeface="+mn-lt"/>
                <a:ea typeface="+mn-ea"/>
                <a:cs typeface="+mn-cs"/>
              </a:rPr>
              <a:t>），给出了年龄在</a:t>
            </a:r>
            <a:r>
              <a:rPr lang="en-US" altLang="zh-CN" sz="1200" kern="1200" dirty="0" smtClean="0">
                <a:solidFill>
                  <a:schemeClr val="tx1"/>
                </a:solidFill>
                <a:effectLst/>
                <a:latin typeface="+mn-lt"/>
                <a:ea typeface="+mn-ea"/>
                <a:cs typeface="+mn-cs"/>
              </a:rPr>
              <a:t>30-39</a:t>
            </a:r>
            <a:r>
              <a:rPr lang="zh-CN" altLang="zh-CN" sz="1200" kern="1200" dirty="0" smtClean="0">
                <a:solidFill>
                  <a:schemeClr val="tx1"/>
                </a:solidFill>
                <a:effectLst/>
                <a:latin typeface="+mn-lt"/>
                <a:ea typeface="+mn-ea"/>
                <a:cs typeface="+mn-cs"/>
              </a:rPr>
              <a:t>岁之间的</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名女性的身高和体重信息，如表</a:t>
            </a:r>
            <a:r>
              <a:rPr lang="en-US" altLang="zh-CN" sz="1200" kern="1200" dirty="0" smtClean="0">
                <a:solidFill>
                  <a:schemeClr val="tx1"/>
                </a:solidFill>
                <a:effectLst/>
                <a:latin typeface="+mn-lt"/>
                <a:ea typeface="+mn-ea"/>
                <a:cs typeface="+mn-cs"/>
              </a:rPr>
              <a:t>3-7</a:t>
            </a:r>
            <a:r>
              <a:rPr lang="zh-CN" altLang="zh-CN" sz="1200" kern="1200" dirty="0" smtClean="0">
                <a:solidFill>
                  <a:schemeClr val="tx1"/>
                </a:solidFill>
                <a:effectLst/>
                <a:latin typeface="+mn-lt"/>
                <a:ea typeface="+mn-ea"/>
                <a:cs typeface="+mn-cs"/>
              </a:rPr>
              <a:t>所示。本例题主要任务是采用</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语言以身高为自变量，而体重为因变量进行线性回归分析。</a:t>
            </a:r>
          </a:p>
          <a:p>
            <a:pPr marL="228600" indent="-228600">
              <a:buFont typeface="+mj-lt"/>
              <a:buAutoNum type="arabicPeriod"/>
            </a:pPr>
            <a:r>
              <a:rPr lang="en-US" altLang="zh-CN" sz="1200" kern="1200" dirty="0" smtClean="0">
                <a:solidFill>
                  <a:schemeClr val="tx1"/>
                </a:solidFill>
                <a:effectLst/>
                <a:latin typeface="+mn-lt"/>
                <a:ea typeface="+mn-ea"/>
                <a:cs typeface="+mn-cs"/>
              </a:rPr>
              <a:t>McNeil, D. R. (1977) </a:t>
            </a:r>
            <a:r>
              <a:rPr lang="en-US" altLang="zh-CN" sz="1200" i="1" kern="1200" dirty="0" smtClean="0">
                <a:solidFill>
                  <a:schemeClr val="tx1"/>
                </a:solidFill>
                <a:effectLst/>
                <a:latin typeface="+mn-lt"/>
                <a:ea typeface="+mn-ea"/>
                <a:cs typeface="+mn-cs"/>
              </a:rPr>
              <a:t>Interactive Data Analysis</a:t>
            </a:r>
            <a:r>
              <a:rPr lang="en-US" altLang="zh-CN" sz="1200" kern="1200" dirty="0" smtClean="0">
                <a:solidFill>
                  <a:schemeClr val="tx1"/>
                </a:solidFill>
                <a:effectLst/>
                <a:latin typeface="+mn-lt"/>
                <a:ea typeface="+mn-ea"/>
                <a:cs typeface="+mn-cs"/>
              </a:rPr>
              <a:t>. Wiley. </a:t>
            </a: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kern="1200" dirty="0" smtClean="0">
                <a:solidFill>
                  <a:schemeClr val="tx1"/>
                </a:solidFill>
                <a:effectLst/>
                <a:latin typeface="+mn-lt"/>
                <a:ea typeface="+mn-ea"/>
                <a:cs typeface="+mn-cs"/>
              </a:rPr>
              <a:t>本例</a:t>
            </a:r>
            <a:r>
              <a:rPr lang="zh-CN" altLang="zh-CN" sz="1200" kern="1200" dirty="0" smtClean="0">
                <a:solidFill>
                  <a:schemeClr val="tx1"/>
                </a:solidFill>
                <a:effectLst/>
                <a:latin typeface="+mn-lt"/>
                <a:ea typeface="+mn-ea"/>
                <a:cs typeface="+mn-cs"/>
              </a:rPr>
              <a:t>以身高为自变量，而体重为因变量进行线性回归分析</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1819841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的基础安装中提供了一个名为</a:t>
            </a:r>
            <a:r>
              <a:rPr lang="en-US" altLang="zh-CN" sz="1200" kern="1200" dirty="0" smtClean="0">
                <a:solidFill>
                  <a:schemeClr val="tx1"/>
                </a:solidFill>
                <a:effectLst/>
                <a:latin typeface="+mn-lt"/>
                <a:ea typeface="+mn-ea"/>
                <a:cs typeface="+mn-cs"/>
              </a:rPr>
              <a:t>women</a:t>
            </a:r>
            <a:r>
              <a:rPr lang="zh-CN" altLang="zh-CN" sz="1200" kern="1200" dirty="0" smtClean="0">
                <a:solidFill>
                  <a:schemeClr val="tx1"/>
                </a:solidFill>
                <a:effectLst/>
                <a:latin typeface="+mn-lt"/>
                <a:ea typeface="+mn-ea"/>
                <a:cs typeface="+mn-cs"/>
              </a:rPr>
              <a:t>的数据集，该数据集源自</a:t>
            </a:r>
            <a:r>
              <a:rPr lang="en-US" altLang="zh-CN" sz="1200" kern="1200" dirty="0" smtClean="0">
                <a:solidFill>
                  <a:schemeClr val="tx1"/>
                </a:solidFill>
                <a:effectLst/>
                <a:latin typeface="+mn-lt"/>
                <a:ea typeface="+mn-ea"/>
                <a:cs typeface="+mn-cs"/>
              </a:rPr>
              <a:t>The World Almanac and Book of Facts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1975</a:t>
            </a:r>
            <a:r>
              <a:rPr lang="zh-CN" altLang="zh-CN" sz="1200" kern="1200" dirty="0" smtClean="0">
                <a:solidFill>
                  <a:schemeClr val="tx1"/>
                </a:solidFill>
                <a:effectLst/>
                <a:latin typeface="+mn-lt"/>
                <a:ea typeface="+mn-ea"/>
                <a:cs typeface="+mn-cs"/>
              </a:rPr>
              <a:t>），给出了年龄在</a:t>
            </a:r>
            <a:r>
              <a:rPr lang="en-US" altLang="zh-CN" sz="1200" kern="1200" dirty="0" smtClean="0">
                <a:solidFill>
                  <a:schemeClr val="tx1"/>
                </a:solidFill>
                <a:effectLst/>
                <a:latin typeface="+mn-lt"/>
                <a:ea typeface="+mn-ea"/>
                <a:cs typeface="+mn-cs"/>
              </a:rPr>
              <a:t>30-39</a:t>
            </a:r>
            <a:r>
              <a:rPr lang="zh-CN" altLang="zh-CN" sz="1200" kern="1200" dirty="0" smtClean="0">
                <a:solidFill>
                  <a:schemeClr val="tx1"/>
                </a:solidFill>
                <a:effectLst/>
                <a:latin typeface="+mn-lt"/>
                <a:ea typeface="+mn-ea"/>
                <a:cs typeface="+mn-cs"/>
              </a:rPr>
              <a:t>岁之间的</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名女性的身高和体重信息，如表</a:t>
            </a:r>
            <a:r>
              <a:rPr lang="en-US" altLang="zh-CN" sz="1200" kern="1200" dirty="0" smtClean="0">
                <a:solidFill>
                  <a:schemeClr val="tx1"/>
                </a:solidFill>
                <a:effectLst/>
                <a:latin typeface="+mn-lt"/>
                <a:ea typeface="+mn-ea"/>
                <a:cs typeface="+mn-cs"/>
              </a:rPr>
              <a:t>3-7</a:t>
            </a:r>
            <a:r>
              <a:rPr lang="zh-CN" altLang="zh-CN" sz="1200" kern="1200" dirty="0" smtClean="0">
                <a:solidFill>
                  <a:schemeClr val="tx1"/>
                </a:solidFill>
                <a:effectLst/>
                <a:latin typeface="+mn-lt"/>
                <a:ea typeface="+mn-ea"/>
                <a:cs typeface="+mn-cs"/>
              </a:rPr>
              <a:t>所示。本例题主要任务是采用</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语言以身高为自变量，而体重为因变量进行线性回归分析。</a:t>
            </a:r>
          </a:p>
          <a:p>
            <a:pPr marL="228600" indent="-228600">
              <a:buFont typeface="+mj-lt"/>
              <a:buAutoNum type="arabicPeriod"/>
            </a:pPr>
            <a:r>
              <a:rPr lang="en-US" altLang="zh-CN" sz="1200" kern="1200" dirty="0" smtClean="0">
                <a:solidFill>
                  <a:schemeClr val="tx1"/>
                </a:solidFill>
                <a:effectLst/>
                <a:latin typeface="+mn-lt"/>
                <a:ea typeface="+mn-ea"/>
                <a:cs typeface="+mn-cs"/>
              </a:rPr>
              <a:t>McNeil, D. R. (1977) </a:t>
            </a:r>
            <a:r>
              <a:rPr lang="en-US" altLang="zh-CN" sz="1200" i="1" kern="1200" dirty="0" smtClean="0">
                <a:solidFill>
                  <a:schemeClr val="tx1"/>
                </a:solidFill>
                <a:effectLst/>
                <a:latin typeface="+mn-lt"/>
                <a:ea typeface="+mn-ea"/>
                <a:cs typeface="+mn-cs"/>
              </a:rPr>
              <a:t>Interactive Data Analysis</a:t>
            </a:r>
            <a:r>
              <a:rPr lang="en-US" altLang="zh-CN" sz="1200" kern="1200" dirty="0" smtClean="0">
                <a:solidFill>
                  <a:schemeClr val="tx1"/>
                </a:solidFill>
                <a:effectLst/>
                <a:latin typeface="+mn-lt"/>
                <a:ea typeface="+mn-ea"/>
                <a:cs typeface="+mn-cs"/>
              </a:rPr>
              <a:t>. Wiley. </a:t>
            </a: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kern="1200" dirty="0" smtClean="0">
                <a:solidFill>
                  <a:schemeClr val="tx1"/>
                </a:solidFill>
                <a:effectLst/>
                <a:latin typeface="+mn-lt"/>
                <a:ea typeface="+mn-ea"/>
                <a:cs typeface="+mn-cs"/>
              </a:rPr>
              <a:t>本例</a:t>
            </a:r>
            <a:r>
              <a:rPr lang="zh-CN" altLang="zh-CN" sz="1200" kern="1200" dirty="0" smtClean="0">
                <a:solidFill>
                  <a:schemeClr val="tx1"/>
                </a:solidFill>
                <a:effectLst/>
                <a:latin typeface="+mn-lt"/>
                <a:ea typeface="+mn-ea"/>
                <a:cs typeface="+mn-cs"/>
              </a:rPr>
              <a:t>以身高为自变量，而体重为因变量进行线性回归分析</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1356991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的基础安装中提供了一个名为</a:t>
            </a:r>
            <a:r>
              <a:rPr lang="en-US" altLang="zh-CN" sz="1200" kern="1200" dirty="0" smtClean="0">
                <a:solidFill>
                  <a:schemeClr val="tx1"/>
                </a:solidFill>
                <a:effectLst/>
                <a:latin typeface="+mn-lt"/>
                <a:ea typeface="+mn-ea"/>
                <a:cs typeface="+mn-cs"/>
              </a:rPr>
              <a:t>women</a:t>
            </a:r>
            <a:r>
              <a:rPr lang="zh-CN" altLang="zh-CN" sz="1200" kern="1200" dirty="0" smtClean="0">
                <a:solidFill>
                  <a:schemeClr val="tx1"/>
                </a:solidFill>
                <a:effectLst/>
                <a:latin typeface="+mn-lt"/>
                <a:ea typeface="+mn-ea"/>
                <a:cs typeface="+mn-cs"/>
              </a:rPr>
              <a:t>的数据集，该数据集源自</a:t>
            </a:r>
            <a:r>
              <a:rPr lang="en-US" altLang="zh-CN" sz="1200" kern="1200" dirty="0" smtClean="0">
                <a:solidFill>
                  <a:schemeClr val="tx1"/>
                </a:solidFill>
                <a:effectLst/>
                <a:latin typeface="+mn-lt"/>
                <a:ea typeface="+mn-ea"/>
                <a:cs typeface="+mn-cs"/>
              </a:rPr>
              <a:t>The World Almanac and Book of Facts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1975</a:t>
            </a:r>
            <a:r>
              <a:rPr lang="zh-CN" altLang="zh-CN" sz="1200" kern="1200" dirty="0" smtClean="0">
                <a:solidFill>
                  <a:schemeClr val="tx1"/>
                </a:solidFill>
                <a:effectLst/>
                <a:latin typeface="+mn-lt"/>
                <a:ea typeface="+mn-ea"/>
                <a:cs typeface="+mn-cs"/>
              </a:rPr>
              <a:t>），给出了年龄在</a:t>
            </a:r>
            <a:r>
              <a:rPr lang="en-US" altLang="zh-CN" sz="1200" kern="1200" dirty="0" smtClean="0">
                <a:solidFill>
                  <a:schemeClr val="tx1"/>
                </a:solidFill>
                <a:effectLst/>
                <a:latin typeface="+mn-lt"/>
                <a:ea typeface="+mn-ea"/>
                <a:cs typeface="+mn-cs"/>
              </a:rPr>
              <a:t>30-39</a:t>
            </a:r>
            <a:r>
              <a:rPr lang="zh-CN" altLang="zh-CN" sz="1200" kern="1200" dirty="0" smtClean="0">
                <a:solidFill>
                  <a:schemeClr val="tx1"/>
                </a:solidFill>
                <a:effectLst/>
                <a:latin typeface="+mn-lt"/>
                <a:ea typeface="+mn-ea"/>
                <a:cs typeface="+mn-cs"/>
              </a:rPr>
              <a:t>岁之间的</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名女性的身高和体重信息，如表</a:t>
            </a:r>
            <a:r>
              <a:rPr lang="en-US" altLang="zh-CN" sz="1200" kern="1200" dirty="0" smtClean="0">
                <a:solidFill>
                  <a:schemeClr val="tx1"/>
                </a:solidFill>
                <a:effectLst/>
                <a:latin typeface="+mn-lt"/>
                <a:ea typeface="+mn-ea"/>
                <a:cs typeface="+mn-cs"/>
              </a:rPr>
              <a:t>3-7</a:t>
            </a:r>
            <a:r>
              <a:rPr lang="zh-CN" altLang="zh-CN" sz="1200" kern="1200" dirty="0" smtClean="0">
                <a:solidFill>
                  <a:schemeClr val="tx1"/>
                </a:solidFill>
                <a:effectLst/>
                <a:latin typeface="+mn-lt"/>
                <a:ea typeface="+mn-ea"/>
                <a:cs typeface="+mn-cs"/>
              </a:rPr>
              <a:t>所示。本例题主要任务是采用</a:t>
            </a:r>
            <a:r>
              <a:rPr lang="en-US" altLang="zh-CN" sz="1200" kern="1200" dirty="0" smtClean="0">
                <a:solidFill>
                  <a:schemeClr val="tx1"/>
                </a:solidFill>
                <a:effectLst/>
                <a:latin typeface="+mn-lt"/>
                <a:ea typeface="+mn-ea"/>
                <a:cs typeface="+mn-cs"/>
              </a:rPr>
              <a:t>R</a:t>
            </a:r>
            <a:r>
              <a:rPr lang="zh-CN" altLang="zh-CN" sz="1200" kern="1200" dirty="0" smtClean="0">
                <a:solidFill>
                  <a:schemeClr val="tx1"/>
                </a:solidFill>
                <a:effectLst/>
                <a:latin typeface="+mn-lt"/>
                <a:ea typeface="+mn-ea"/>
                <a:cs typeface="+mn-cs"/>
              </a:rPr>
              <a:t>语言以身高为自变量，而体重为因变量进行线性回归分析。</a:t>
            </a:r>
          </a:p>
          <a:p>
            <a:pPr marL="228600" indent="-228600">
              <a:buFont typeface="+mj-lt"/>
              <a:buAutoNum type="arabicPeriod"/>
            </a:pPr>
            <a:r>
              <a:rPr lang="en-US" altLang="zh-CN" sz="1200" kern="1200" dirty="0" smtClean="0">
                <a:solidFill>
                  <a:schemeClr val="tx1"/>
                </a:solidFill>
                <a:effectLst/>
                <a:latin typeface="+mn-lt"/>
                <a:ea typeface="+mn-ea"/>
                <a:cs typeface="+mn-cs"/>
              </a:rPr>
              <a:t>McNeil, D. R. (1977) </a:t>
            </a:r>
            <a:r>
              <a:rPr lang="en-US" altLang="zh-CN" sz="1200" i="1" kern="1200" dirty="0" smtClean="0">
                <a:solidFill>
                  <a:schemeClr val="tx1"/>
                </a:solidFill>
                <a:effectLst/>
                <a:latin typeface="+mn-lt"/>
                <a:ea typeface="+mn-ea"/>
                <a:cs typeface="+mn-cs"/>
              </a:rPr>
              <a:t>Interactive Data Analysis</a:t>
            </a:r>
            <a:r>
              <a:rPr lang="en-US" altLang="zh-CN" sz="1200" kern="1200" dirty="0" smtClean="0">
                <a:solidFill>
                  <a:schemeClr val="tx1"/>
                </a:solidFill>
                <a:effectLst/>
                <a:latin typeface="+mn-lt"/>
                <a:ea typeface="+mn-ea"/>
                <a:cs typeface="+mn-cs"/>
              </a:rPr>
              <a:t>. Wiley. </a:t>
            </a: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kern="1200" dirty="0" smtClean="0">
                <a:solidFill>
                  <a:schemeClr val="tx1"/>
                </a:solidFill>
                <a:effectLst/>
                <a:latin typeface="+mn-lt"/>
                <a:ea typeface="+mn-ea"/>
                <a:cs typeface="+mn-cs"/>
              </a:rPr>
              <a:t>本例</a:t>
            </a:r>
            <a:r>
              <a:rPr lang="zh-CN" altLang="zh-CN" sz="1200" kern="1200" dirty="0" smtClean="0">
                <a:solidFill>
                  <a:schemeClr val="tx1"/>
                </a:solidFill>
                <a:effectLst/>
                <a:latin typeface="+mn-lt"/>
                <a:ea typeface="+mn-ea"/>
                <a:cs typeface="+mn-cs"/>
              </a:rPr>
              <a:t>以身高为自变量，而体重为因变量进行线性回归分析</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615380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你以为的总体，实际上是样本</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你以为的精准，实际上不精准（数据限制，技术限制，认识能力的限制）</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你以为的因果，实际上是相关（父亲身高）</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）不是随机样本，而是全体数据：大数据时代应遵循</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样本</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总体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的理念，需要分析与某事物相关的所有数据，而不是依靠分析少量的数据样本。</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）不是精确性，而是混杂性：大数据时代应承认数据的复杂性，数据分析目的不应追求精确性，数据分析的主要瓶颈是如何提升效率而不是保证分析结果的精确度。</a:t>
            </a:r>
          </a:p>
          <a:p>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）不是因果关系，而是相关关系：大数据时代的思想方式应转变</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不再探求难以捉摸的因果关系，转而关注事物的相关关系。</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47</a:t>
            </a:fld>
            <a:endParaRPr lang="zh-CN" altLang="en-US"/>
          </a:p>
        </p:txBody>
      </p:sp>
    </p:spTree>
    <p:extLst>
      <p:ext uri="{BB962C8B-B14F-4D97-AF65-F5344CB8AC3E}">
        <p14:creationId xmlns:p14="http://schemas.microsoft.com/office/powerpoint/2010/main" val="3336735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从统计角度看数据科学怎么样？</a:t>
            </a:r>
            <a:endParaRPr lang="en-US" altLang="zh-CN" dirty="0" smtClean="0"/>
          </a:p>
          <a:p>
            <a:pPr marL="228600" indent="-228600">
              <a:buFont typeface="+mj-lt"/>
              <a:buAutoNum type="arabicPeriod"/>
            </a:pPr>
            <a:r>
              <a:rPr lang="zh-CN" altLang="en-US" dirty="0" smtClean="0"/>
              <a:t>从数据科学角度看统计学怎么样</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376950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3687563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地位</a:t>
            </a:r>
            <a:r>
              <a:rPr lang="en-US" altLang="zh-CN" dirty="0" smtClean="0"/>
              <a:t>】</a:t>
            </a:r>
            <a:r>
              <a:rPr lang="zh-CN" altLang="en-US" dirty="0" smtClean="0"/>
              <a:t>翅膀，数据科学家也一样</a:t>
            </a: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与统计学的区别</a:t>
            </a:r>
            <a:r>
              <a:rPr lang="en-US" altLang="zh-CN" dirty="0" smtClean="0"/>
              <a:t>】</a:t>
            </a:r>
            <a:r>
              <a:rPr lang="zh-CN" altLang="en-US" dirty="0" smtClean="0"/>
              <a:t>，很难用统计学的方法给出公式</a:t>
            </a: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与其他智能技术的区别</a:t>
            </a:r>
            <a:r>
              <a:rPr lang="en-US" altLang="zh-CN" dirty="0" smtClean="0"/>
              <a:t>】</a:t>
            </a:r>
            <a:r>
              <a:rPr lang="zh-CN" altLang="zh-CN" sz="1200" kern="1200" dirty="0" smtClean="0">
                <a:solidFill>
                  <a:schemeClr val="tx1"/>
                </a:solidFill>
                <a:effectLst/>
                <a:latin typeface="+mn-lt"/>
                <a:ea typeface="+mn-ea"/>
                <a:cs typeface="+mn-cs"/>
              </a:rPr>
              <a:t>需要注意的是，</a:t>
            </a:r>
            <a:r>
              <a:rPr lang="zh-CN" altLang="zh-CN" sz="1200" b="1" kern="1200" dirty="0" smtClean="0">
                <a:solidFill>
                  <a:schemeClr val="tx1"/>
                </a:solidFill>
                <a:effectLst/>
                <a:latin typeface="+mn-lt"/>
                <a:ea typeface="+mn-ea"/>
                <a:cs typeface="+mn-cs"/>
              </a:rPr>
              <a:t>与其他人工智能技术不同，机器学习中的</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智能</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并不是</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预定义</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的，而是计算机系统自己从</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经验</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中通过自主学习后得到</a:t>
            </a:r>
            <a:r>
              <a:rPr lang="zh-CN" altLang="zh-CN" sz="1200" kern="1200" dirty="0" smtClean="0">
                <a:solidFill>
                  <a:schemeClr val="tx1"/>
                </a:solidFill>
                <a:effectLst/>
                <a:latin typeface="+mn-lt"/>
                <a:ea typeface="+mn-ea"/>
                <a:cs typeface="+mn-cs"/>
              </a:rPr>
              <a:t>。</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定义</a:t>
            </a:r>
            <a:r>
              <a:rPr lang="en-US" altLang="zh-CN" dirty="0" smtClean="0"/>
              <a:t>】</a:t>
            </a:r>
            <a:r>
              <a:rPr lang="zh-CN" altLang="en-US" dirty="0" smtClean="0"/>
              <a:t>什么是机器学习呢？</a:t>
            </a:r>
            <a:endParaRPr lang="en-US" altLang="zh-CN" dirty="0" smtClean="0"/>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机器学习的主要议题是如何实现和优化机器的自我学习。</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从语义层次看，</a:t>
            </a:r>
            <a:r>
              <a:rPr lang="zh-CN" altLang="zh-CN" sz="1200" b="1" kern="1200" dirty="0" smtClean="0">
                <a:solidFill>
                  <a:schemeClr val="tx1"/>
                </a:solidFill>
                <a:effectLst/>
                <a:latin typeface="+mn-lt"/>
                <a:ea typeface="+mn-ea"/>
                <a:cs typeface="+mn-cs"/>
              </a:rPr>
              <a:t>机器学习</a:t>
            </a:r>
            <a:r>
              <a:rPr lang="zh-CN" altLang="zh-CN" sz="1200" kern="1200" dirty="0" smtClean="0">
                <a:solidFill>
                  <a:schemeClr val="tx1"/>
                </a:solidFill>
                <a:effectLst/>
                <a:latin typeface="+mn-lt"/>
                <a:ea typeface="+mn-ea"/>
                <a:cs typeface="+mn-cs"/>
              </a:rPr>
              <a:t>是指计算机能模拟人的学习行为，通过学习获取知识和技能，不断改善性能，实现自我完善。</a:t>
            </a:r>
            <a:endParaRPr lang="en-US" altLang="zh-CN" sz="1200" kern="1200" dirty="0" smtClean="0">
              <a:solidFill>
                <a:schemeClr val="tx1"/>
              </a:solidFill>
              <a:effectLst/>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意义</a:t>
            </a:r>
            <a:r>
              <a:rPr lang="en-US" altLang="zh-CN" dirty="0" smtClean="0"/>
              <a:t>】</a:t>
            </a:r>
            <a:r>
              <a:rPr lang="zh-CN" altLang="en-US" dirty="0" smtClean="0"/>
              <a:t>统计学知识也是数据科学家的核心竞争力之一</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2333475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地位</a:t>
            </a:r>
            <a:r>
              <a:rPr lang="en-US" altLang="zh-CN" dirty="0" smtClean="0"/>
              <a:t>】</a:t>
            </a:r>
            <a:r>
              <a:rPr lang="zh-CN" altLang="en-US" dirty="0" smtClean="0"/>
              <a:t>翅膀，数据科学家也一样</a:t>
            </a: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与统计学的区别</a:t>
            </a:r>
            <a:r>
              <a:rPr lang="en-US" altLang="zh-CN" dirty="0" smtClean="0"/>
              <a:t>】</a:t>
            </a:r>
            <a:r>
              <a:rPr lang="zh-CN" altLang="en-US" dirty="0" smtClean="0"/>
              <a:t>，很难用统计学的方法给出公式</a:t>
            </a: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与其他智能技术的区别</a:t>
            </a:r>
            <a:r>
              <a:rPr lang="en-US" altLang="zh-CN" dirty="0" smtClean="0"/>
              <a:t>】</a:t>
            </a:r>
            <a:r>
              <a:rPr lang="zh-CN" altLang="zh-CN" sz="1200" kern="1200" dirty="0" smtClean="0">
                <a:solidFill>
                  <a:schemeClr val="tx1"/>
                </a:solidFill>
                <a:effectLst/>
                <a:latin typeface="+mn-lt"/>
                <a:ea typeface="+mn-ea"/>
                <a:cs typeface="+mn-cs"/>
              </a:rPr>
              <a:t>需要注意的是，</a:t>
            </a:r>
            <a:r>
              <a:rPr lang="zh-CN" altLang="zh-CN" sz="1200" b="1" kern="1200" dirty="0" smtClean="0">
                <a:solidFill>
                  <a:schemeClr val="tx1"/>
                </a:solidFill>
                <a:effectLst/>
                <a:latin typeface="+mn-lt"/>
                <a:ea typeface="+mn-ea"/>
                <a:cs typeface="+mn-cs"/>
              </a:rPr>
              <a:t>与其他人工智能技术不同，机器学习中的</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智能</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并不是</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预定义</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的，而是计算机系统自己从</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经验</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中通过自主学习后得到</a:t>
            </a:r>
            <a:r>
              <a:rPr lang="zh-CN" altLang="zh-CN" sz="1200" kern="1200" dirty="0" smtClean="0">
                <a:solidFill>
                  <a:schemeClr val="tx1"/>
                </a:solidFill>
                <a:effectLst/>
                <a:latin typeface="+mn-lt"/>
                <a:ea typeface="+mn-ea"/>
                <a:cs typeface="+mn-cs"/>
              </a:rPr>
              <a:t>。</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定义</a:t>
            </a:r>
            <a:r>
              <a:rPr lang="en-US" altLang="zh-CN" dirty="0" smtClean="0"/>
              <a:t>】</a:t>
            </a:r>
            <a:r>
              <a:rPr lang="zh-CN" altLang="en-US" dirty="0" smtClean="0"/>
              <a:t>什么是机器学习呢？</a:t>
            </a:r>
            <a:endParaRPr lang="en-US" altLang="zh-CN" dirty="0" smtClean="0"/>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机器学习的主要议题是如何实现和优化机器的自我学习。</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从语义层次看，</a:t>
            </a:r>
            <a:r>
              <a:rPr lang="zh-CN" altLang="zh-CN" sz="1200" b="1" kern="1200" dirty="0" smtClean="0">
                <a:solidFill>
                  <a:schemeClr val="tx1"/>
                </a:solidFill>
                <a:effectLst/>
                <a:latin typeface="+mn-lt"/>
                <a:ea typeface="+mn-ea"/>
                <a:cs typeface="+mn-cs"/>
              </a:rPr>
              <a:t>机器学习</a:t>
            </a:r>
            <a:r>
              <a:rPr lang="zh-CN" altLang="zh-CN" sz="1200" kern="1200" dirty="0" smtClean="0">
                <a:solidFill>
                  <a:schemeClr val="tx1"/>
                </a:solidFill>
                <a:effectLst/>
                <a:latin typeface="+mn-lt"/>
                <a:ea typeface="+mn-ea"/>
                <a:cs typeface="+mn-cs"/>
              </a:rPr>
              <a:t>是指计算机能模拟人的学习行为，通过学习获取知识和技能，不断改善性能，实现自我完善。</a:t>
            </a:r>
            <a:endParaRPr lang="en-US" altLang="zh-CN" sz="1200" kern="1200" dirty="0" smtClean="0">
              <a:solidFill>
                <a:schemeClr val="tx1"/>
              </a:solidFill>
              <a:effectLst/>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a:t>
            </a:r>
            <a:r>
              <a:rPr lang="zh-CN" altLang="en-US" dirty="0" smtClean="0"/>
              <a:t>意义</a:t>
            </a:r>
            <a:r>
              <a:rPr lang="en-US" altLang="zh-CN" dirty="0" smtClean="0"/>
              <a:t>】</a:t>
            </a:r>
            <a:r>
              <a:rPr lang="zh-CN" altLang="en-US" dirty="0" smtClean="0"/>
              <a:t>统计学知识也是数据科学家的核心竞争力之一</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1195162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1259298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画图的方法讲解</a:t>
            </a:r>
            <a:endParaRPr lang="en-US" altLang="zh-CN"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基本思路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：以现有的部分数据（称为</a:t>
            </a:r>
            <a:r>
              <a:rPr lang="zh-CN" altLang="zh-CN" sz="1200" b="1" kern="1200" dirty="0" smtClean="0">
                <a:solidFill>
                  <a:schemeClr val="tx1"/>
                </a:solidFill>
                <a:effectLst/>
                <a:latin typeface="+mn-lt"/>
                <a:ea typeface="+mn-ea"/>
                <a:cs typeface="+mn-cs"/>
              </a:rPr>
              <a:t>训练集</a:t>
            </a:r>
            <a:r>
              <a:rPr lang="zh-CN" altLang="zh-CN" sz="1200" kern="1200" dirty="0" smtClean="0">
                <a:solidFill>
                  <a:schemeClr val="tx1"/>
                </a:solidFill>
                <a:effectLst/>
                <a:latin typeface="+mn-lt"/>
                <a:ea typeface="+mn-ea"/>
                <a:cs typeface="+mn-cs"/>
              </a:rPr>
              <a:t>）为学习素材（输入），通过特定的学习方法（</a:t>
            </a:r>
            <a:r>
              <a:rPr lang="zh-CN" altLang="zh-CN" sz="1200" b="1" kern="1200" dirty="0" smtClean="0">
                <a:solidFill>
                  <a:schemeClr val="tx1"/>
                </a:solidFill>
                <a:effectLst/>
                <a:latin typeface="+mn-lt"/>
                <a:ea typeface="+mn-ea"/>
                <a:cs typeface="+mn-cs"/>
              </a:rPr>
              <a:t>机器学习算法</a:t>
            </a:r>
            <a:r>
              <a:rPr lang="zh-CN" altLang="zh-CN" sz="1200" kern="1200" dirty="0" smtClean="0">
                <a:solidFill>
                  <a:schemeClr val="tx1"/>
                </a:solidFill>
                <a:effectLst/>
                <a:latin typeface="+mn-lt"/>
                <a:ea typeface="+mn-ea"/>
                <a:cs typeface="+mn-cs"/>
              </a:rPr>
              <a:t>），让机器学习到（输出）能够处理更多或未来数据的新能力（称为</a:t>
            </a:r>
            <a:r>
              <a:rPr lang="zh-CN" altLang="zh-CN" sz="1200" b="1" kern="1200" dirty="0" smtClean="0">
                <a:solidFill>
                  <a:schemeClr val="tx1"/>
                </a:solidFill>
                <a:effectLst/>
                <a:latin typeface="+mn-lt"/>
                <a:ea typeface="+mn-ea"/>
                <a:cs typeface="+mn-cs"/>
              </a:rPr>
              <a:t>目标函数</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注意</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在多数情况下人们很难找到目标函数的精确定义，所以，通常采用函数逼近算法进行估计目标函数。</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89405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dirty="0" smtClean="0"/>
              <a:t>本图用于比喻</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2233902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定义</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如果一个计算机系统在完成某一类任务</a:t>
            </a:r>
            <a:r>
              <a:rPr lang="en-US" altLang="zh-CN" sz="1200" kern="1200" dirty="0" smtClean="0">
                <a:solidFill>
                  <a:schemeClr val="tx1"/>
                </a:solidFill>
                <a:effectLst/>
                <a:latin typeface="+mn-lt"/>
                <a:ea typeface="+mn-ea"/>
                <a:cs typeface="+mn-cs"/>
              </a:rPr>
              <a:t>T</a:t>
            </a:r>
            <a:r>
              <a:rPr lang="zh-CN" altLang="zh-CN" sz="1200" kern="1200" dirty="0" smtClean="0">
                <a:solidFill>
                  <a:schemeClr val="tx1"/>
                </a:solidFill>
                <a:effectLst/>
                <a:latin typeface="+mn-lt"/>
                <a:ea typeface="+mn-ea"/>
                <a:cs typeface="+mn-cs"/>
              </a:rPr>
              <a:t>的性能</a:t>
            </a:r>
            <a:r>
              <a:rPr lang="en-US" altLang="zh-CN" sz="1200" kern="1200" dirty="0" smtClean="0">
                <a:solidFill>
                  <a:schemeClr val="tx1"/>
                </a:solidFill>
                <a:effectLst/>
                <a:latin typeface="+mn-lt"/>
                <a:ea typeface="+mn-ea"/>
                <a:cs typeface="+mn-cs"/>
              </a:rPr>
              <a:t>P</a:t>
            </a:r>
            <a:r>
              <a:rPr lang="zh-CN" altLang="zh-CN" sz="1200" kern="1200" dirty="0" smtClean="0">
                <a:solidFill>
                  <a:schemeClr val="tx1"/>
                </a:solidFill>
                <a:effectLst/>
                <a:latin typeface="+mn-lt"/>
                <a:ea typeface="+mn-ea"/>
                <a:cs typeface="+mn-cs"/>
              </a:rPr>
              <a:t>能够随着经验</a:t>
            </a:r>
            <a:r>
              <a:rPr lang="en-US" altLang="zh-CN" sz="1200" kern="1200" dirty="0" smtClean="0">
                <a:solidFill>
                  <a:schemeClr val="tx1"/>
                </a:solidFill>
                <a:effectLst/>
                <a:latin typeface="+mn-lt"/>
                <a:ea typeface="+mn-ea"/>
                <a:cs typeface="+mn-cs"/>
              </a:rPr>
              <a:t>E</a:t>
            </a:r>
            <a:r>
              <a:rPr lang="zh-CN" altLang="zh-CN" sz="1200" kern="1200" dirty="0" smtClean="0">
                <a:solidFill>
                  <a:schemeClr val="tx1"/>
                </a:solidFill>
                <a:effectLst/>
                <a:latin typeface="+mn-lt"/>
                <a:ea typeface="+mn-ea"/>
                <a:cs typeface="+mn-cs"/>
              </a:rPr>
              <a:t>而改进，则称该</a:t>
            </a:r>
            <a:r>
              <a:rPr lang="zh-CN" altLang="zh-CN" sz="1200" b="1" kern="1200" dirty="0" smtClean="0">
                <a:solidFill>
                  <a:schemeClr val="tx1"/>
                </a:solidFill>
                <a:effectLst/>
                <a:latin typeface="+mn-lt"/>
                <a:ea typeface="+mn-ea"/>
                <a:cs typeface="+mn-cs"/>
              </a:rPr>
              <a:t>系统在从经验</a:t>
            </a:r>
            <a:r>
              <a:rPr lang="en-US" altLang="zh-CN" sz="1200" b="1" kern="1200" dirty="0" smtClean="0">
                <a:solidFill>
                  <a:schemeClr val="tx1"/>
                </a:solidFill>
                <a:effectLst/>
                <a:latin typeface="+mn-lt"/>
                <a:ea typeface="+mn-ea"/>
                <a:cs typeface="+mn-cs"/>
              </a:rPr>
              <a:t>E</a:t>
            </a:r>
            <a:r>
              <a:rPr lang="zh-CN" altLang="zh-CN" sz="1200" b="1" kern="1200" dirty="0" smtClean="0">
                <a:solidFill>
                  <a:schemeClr val="tx1"/>
                </a:solidFill>
                <a:effectLst/>
                <a:latin typeface="+mn-lt"/>
                <a:ea typeface="+mn-ea"/>
                <a:cs typeface="+mn-cs"/>
              </a:rPr>
              <a:t>中学习</a:t>
            </a:r>
            <a:r>
              <a:rPr lang="zh-CN" altLang="zh-CN" sz="1200" kern="1200" dirty="0" smtClean="0">
                <a:solidFill>
                  <a:schemeClr val="tx1"/>
                </a:solidFill>
                <a:effectLst/>
                <a:latin typeface="+mn-lt"/>
                <a:ea typeface="+mn-ea"/>
                <a:cs typeface="+mn-cs"/>
              </a:rPr>
              <a:t>，并将此系统称为</a:t>
            </a:r>
            <a:r>
              <a:rPr lang="zh-CN" altLang="zh-CN" sz="1200" b="1" kern="1200" dirty="0" smtClean="0">
                <a:solidFill>
                  <a:schemeClr val="tx1"/>
                </a:solidFill>
                <a:effectLst/>
                <a:latin typeface="+mn-lt"/>
                <a:ea typeface="+mn-ea"/>
                <a:cs typeface="+mn-cs"/>
              </a:rPr>
              <a:t>一个学习系统</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意义</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要想描述一个完整的学习系统，首先必须明确其</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个关键组成要素</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举例</a:t>
            </a:r>
            <a:r>
              <a:rPr lang="en-US" altLang="zh-CN" sz="1200"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 TD-Gammon</a:t>
            </a:r>
            <a:r>
              <a:rPr lang="zh-CN" altLang="zh-CN" sz="1200" b="1" kern="1200" dirty="0" smtClean="0">
                <a:solidFill>
                  <a:schemeClr val="tx1"/>
                </a:solidFill>
                <a:effectLst/>
                <a:latin typeface="+mn-lt"/>
                <a:ea typeface="+mn-ea"/>
                <a:cs typeface="+mn-cs"/>
              </a:rPr>
              <a:t>系统</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西洋双陆棋学习</a:t>
            </a:r>
            <a:r>
              <a:rPr lang="zh-CN" altLang="en-US"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该系统通过</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多万次以上与自己对弈的方法学习了下西洋双陆棋的策略，并已达到人类世界冠军的水平，成为博弈类机器学习领域的最典型的应用案例之一。</a:t>
            </a:r>
          </a:p>
          <a:p>
            <a:pPr marL="228600" indent="-228600">
              <a:buFont typeface="+mj-lt"/>
              <a:buAutoNum type="arabicPeriod"/>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475546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1888803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kern="1200" dirty="0" smtClean="0">
                <a:solidFill>
                  <a:schemeClr val="tx1"/>
                </a:solidFill>
                <a:effectLst/>
                <a:latin typeface="+mn-lt"/>
                <a:ea typeface="+mn-ea"/>
                <a:cs typeface="+mn-cs"/>
              </a:rPr>
              <a:t>机器学习领域对机器学习的划分视角有两个：理论视角和应用视角。</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但是，从数据科学中常用的机器类型有</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kern="1200" dirty="0" smtClean="0">
                <a:solidFill>
                  <a:schemeClr val="tx1"/>
                </a:solidFill>
                <a:effectLst/>
                <a:latin typeface="+mn-lt"/>
                <a:ea typeface="+mn-ea"/>
                <a:cs typeface="+mn-cs"/>
              </a:rPr>
              <a:t>深度学习是指</a:t>
            </a:r>
            <a:r>
              <a:rPr lang="en-US" altLang="zh-CN" sz="120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含多隐层的多层感知器就是一种深度学习结构</a:t>
            </a: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endParaRPr lang="en-US" altLang="zh-CN" sz="1200" b="0" i="0" kern="1200" dirty="0" smtClean="0">
              <a:solidFill>
                <a:schemeClr val="tx1"/>
              </a:solidFill>
              <a:effectLst/>
              <a:latin typeface="+mn-lt"/>
              <a:ea typeface="+mn-ea"/>
              <a:cs typeface="+mn-cs"/>
            </a:endParaRPr>
          </a:p>
          <a:p>
            <a:pPr marL="228600" indent="-228600">
              <a:buFont typeface="+mj-lt"/>
              <a:buAutoNum type="arabicPeriod"/>
            </a:pPr>
            <a:r>
              <a:rPr lang="en-US" altLang="zh-CN" sz="1200" b="0" i="0" kern="1200" dirty="0" smtClean="0">
                <a:solidFill>
                  <a:schemeClr val="tx1"/>
                </a:solidFill>
                <a:effectLst/>
                <a:latin typeface="+mn-lt"/>
                <a:ea typeface="+mn-ea"/>
                <a:cs typeface="+mn-cs"/>
              </a:rPr>
              <a:t>Deep Learning is about learning multiple levels of representation and abstraction that help to make sense of data such as images, sound, and text. For more about deep learning algorithms, see for example:</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2598448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kern="1200" dirty="0" smtClean="0">
                <a:solidFill>
                  <a:schemeClr val="tx1"/>
                </a:solidFill>
                <a:effectLst/>
                <a:latin typeface="+mn-lt"/>
                <a:ea typeface="+mn-ea"/>
                <a:cs typeface="+mn-cs"/>
              </a:rPr>
              <a:t>可见，基于实例学习方法的特点是</a:t>
            </a:r>
            <a:endParaRPr lang="en-US" altLang="zh-CN" sz="1200" kern="1200" dirty="0" smtClean="0">
              <a:solidFill>
                <a:schemeClr val="tx1"/>
              </a:solidFill>
              <a:effectLst/>
              <a:latin typeface="+mn-lt"/>
              <a:ea typeface="+mn-ea"/>
              <a:cs typeface="+mn-cs"/>
            </a:endParaRP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将</a:t>
            </a:r>
            <a:r>
              <a:rPr lang="zh-CN" altLang="zh-CN" sz="1200" b="1" u="sng" kern="1200" dirty="0" smtClean="0">
                <a:solidFill>
                  <a:schemeClr val="tx1"/>
                </a:solidFill>
                <a:effectLst/>
                <a:latin typeface="+mn-lt"/>
                <a:ea typeface="+mn-ea"/>
                <a:cs typeface="+mn-cs"/>
              </a:rPr>
              <a:t>从实例中泛化工作推迟到必需分类新的实例时</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685800" lvl="1" indent="-228600">
              <a:buFont typeface="Arial" panose="020B0604020202020204" pitchFamily="34" charset="0"/>
              <a:buChar char="•"/>
            </a:pPr>
            <a:r>
              <a:rPr lang="zh-CN" altLang="zh-CN" sz="1200" kern="1200" dirty="0" smtClean="0">
                <a:solidFill>
                  <a:schemeClr val="tx1"/>
                </a:solidFill>
                <a:effectLst/>
                <a:latin typeface="+mn-lt"/>
                <a:ea typeface="+mn-ea"/>
                <a:cs typeface="+mn-cs"/>
              </a:rPr>
              <a:t>并为不同的待分类查询实例建立不同的目标函数逼近。</a:t>
            </a:r>
            <a:endParaRPr lang="en-US" altLang="zh-CN" sz="1200" kern="1200" dirty="0" smtClean="0">
              <a:solidFill>
                <a:schemeClr val="tx1"/>
              </a:solidFill>
              <a:effectLst/>
              <a:latin typeface="+mn-lt"/>
              <a:ea typeface="+mn-ea"/>
              <a:cs typeface="+mn-cs"/>
            </a:endParaRPr>
          </a:p>
          <a:p>
            <a:pPr marL="457200" lvl="1" indent="0">
              <a:buFont typeface="Arial" panose="020B0604020202020204" pitchFamily="34" charset="0"/>
              <a:buNone/>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消极（</a:t>
            </a:r>
            <a:r>
              <a:rPr lang="en-US" altLang="zh-CN" sz="1200" kern="1200" dirty="0" smtClean="0">
                <a:solidFill>
                  <a:schemeClr val="tx1"/>
                </a:solidFill>
                <a:effectLst/>
                <a:latin typeface="+mn-lt"/>
                <a:ea typeface="+mn-ea"/>
                <a:cs typeface="+mn-cs"/>
              </a:rPr>
              <a:t>Lazy</a:t>
            </a:r>
            <a:r>
              <a:rPr lang="zh-CN" altLang="zh-CN" sz="1200" kern="1200" dirty="0" smtClean="0">
                <a:solidFill>
                  <a:schemeClr val="tx1"/>
                </a:solidFill>
                <a:effectLst/>
                <a:latin typeface="+mn-lt"/>
                <a:ea typeface="+mn-ea"/>
                <a:cs typeface="+mn-cs"/>
              </a:rPr>
              <a:t>）学习法</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优点在于并不是在整个实例空间上一次性地估计目标函数，而是针对每个待分类新实例做出局部性且相异性的估计。</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基于实例方法的不足之处在于分类新实例的开销可能很大</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几乎所有的计算都发生在分类时，而不是在第一次遇到训练样本时完成。</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因此，如何有效地索引训练样本以及减少查询时所需计算是基于实例学习的关键问题。</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3952080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每讲一个步骤把线条画出来</a:t>
            </a:r>
            <a:endParaRPr lang="en-US" altLang="zh-CN" dirty="0" smtClean="0"/>
          </a:p>
          <a:p>
            <a:pPr marL="228600" indent="-228600">
              <a:buFont typeface="+mj-lt"/>
              <a:buAutoNum type="arabicPeriod"/>
            </a:pPr>
            <a:endParaRPr lang="en-US" altLang="zh-CN"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dirty="0" smtClean="0"/>
              <a:t>k=4</a:t>
            </a:r>
            <a:r>
              <a:rPr lang="zh-CN" altLang="en-US" dirty="0" smtClean="0"/>
              <a:t>，则最靠近的电影依次是</a:t>
            </a:r>
            <a:r>
              <a:rPr lang="en-US" altLang="zh-CN" dirty="0" smtClean="0"/>
              <a:t>He’s Not Really into Dudes</a:t>
            </a:r>
            <a:r>
              <a:rPr lang="zh-CN" altLang="en-US" dirty="0" smtClean="0"/>
              <a:t>、</a:t>
            </a:r>
            <a:r>
              <a:rPr lang="en-US" altLang="zh-CN" dirty="0" smtClean="0"/>
              <a:t> Beautiful Woman</a:t>
            </a:r>
            <a:r>
              <a:rPr lang="zh-CN" altLang="en-US" dirty="0" smtClean="0"/>
              <a:t>、</a:t>
            </a:r>
            <a:r>
              <a:rPr lang="en-US" altLang="zh-CN" dirty="0" smtClean="0"/>
              <a:t>California Man</a:t>
            </a:r>
            <a:r>
              <a:rPr lang="zh-CN" altLang="en-US" dirty="0" smtClean="0"/>
              <a:t>和</a:t>
            </a:r>
            <a:r>
              <a:rPr lang="en-US" altLang="zh-CN" dirty="0" smtClean="0"/>
              <a:t>Kevin </a:t>
            </a:r>
            <a:r>
              <a:rPr lang="en-US" altLang="zh-CN" dirty="0" err="1" smtClean="0"/>
              <a:t>Longblade</a:t>
            </a:r>
            <a:r>
              <a:rPr lang="zh-CN" altLang="en-US" dirty="0" smtClean="0"/>
              <a:t>。</a:t>
            </a:r>
            <a:endParaRPr lang="en-US" altLang="zh-CN" dirty="0" smtClean="0"/>
          </a:p>
          <a:p>
            <a:pPr marL="228600" indent="-228600">
              <a:buFont typeface="+mj-lt"/>
              <a:buAutoNum type="arabicPeriod"/>
            </a:pPr>
            <a:endParaRPr lang="en-US" altLang="zh-CN" dirty="0" smtClean="0"/>
          </a:p>
          <a:p>
            <a:pPr marL="228600" indent="-228600">
              <a:buFont typeface="+mj-lt"/>
              <a:buAutoNum type="arabicPeriod"/>
            </a:pPr>
            <a:r>
              <a:rPr lang="zh-CN" altLang="en-US" dirty="0" smtClean="0"/>
              <a:t>接着，按照</a:t>
            </a:r>
            <a:r>
              <a:rPr lang="en-US" altLang="zh-CN" dirty="0" smtClean="0"/>
              <a:t>k-</a:t>
            </a:r>
            <a:r>
              <a:rPr lang="zh-CN" altLang="en-US" dirty="0" smtClean="0"/>
              <a:t>近邻算法，确定未知电影的类型。因为这四部电影中出现最多的分类标签为爱情片（</a:t>
            </a:r>
            <a:r>
              <a:rPr lang="en-US" altLang="zh-CN" dirty="0" smtClean="0"/>
              <a:t>3</a:t>
            </a:r>
            <a:r>
              <a:rPr lang="zh-CN" altLang="en-US" dirty="0" smtClean="0"/>
              <a:t>次），所以，我们可以推断未知电影也是爱情片</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649019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228600" indent="-228600">
              <a:buFont typeface="+mj-lt"/>
              <a:buAutoNum type="arabicPeriod"/>
            </a:pPr>
            <a:r>
              <a:rPr lang="en-US" altLang="zh-CN" b="1" dirty="0" smtClean="0"/>
              <a:t>K-means </a:t>
            </a:r>
            <a:r>
              <a:rPr lang="zh-CN" altLang="en-US" b="1" dirty="0" smtClean="0"/>
              <a:t>算法</a:t>
            </a:r>
            <a:r>
              <a:rPr lang="zh-CN" altLang="en-US" dirty="0" smtClean="0"/>
              <a:t>是一个经典的聚类算法，它接受输入量</a:t>
            </a:r>
            <a:r>
              <a:rPr lang="en-US" altLang="zh-CN" dirty="0" smtClean="0"/>
              <a:t> k</a:t>
            </a:r>
            <a:r>
              <a:rPr lang="zh-CN" altLang="en-US" dirty="0" smtClean="0"/>
              <a:t>，然后将</a:t>
            </a:r>
            <a:r>
              <a:rPr lang="en-US" altLang="zh-CN" dirty="0" smtClean="0"/>
              <a:t>n</a:t>
            </a:r>
            <a:r>
              <a:rPr lang="zh-CN" altLang="en-US" dirty="0" smtClean="0"/>
              <a:t>个数据对象划分为</a:t>
            </a:r>
            <a:r>
              <a:rPr lang="en-US" altLang="zh-CN" dirty="0" smtClean="0"/>
              <a:t> k</a:t>
            </a:r>
            <a:r>
              <a:rPr lang="zh-CN" altLang="en-US" dirty="0" smtClean="0"/>
              <a:t>个聚类，以便使得所获得的聚类满足两个条件：</a:t>
            </a:r>
            <a:endParaRPr lang="en-US" altLang="zh-CN" dirty="0" smtClean="0"/>
          </a:p>
          <a:p>
            <a:pPr marL="628650" lvl="1" indent="-171450">
              <a:buFont typeface="Arial" panose="020B0604020202020204" pitchFamily="34" charset="0"/>
              <a:buChar char="•"/>
            </a:pPr>
            <a:r>
              <a:rPr lang="zh-CN" altLang="en-US" dirty="0" smtClean="0"/>
              <a:t>同一聚类中的对象相似度较高；</a:t>
            </a:r>
          </a:p>
          <a:p>
            <a:pPr marL="628650" lvl="1" indent="-171450">
              <a:buFont typeface="Arial" panose="020B0604020202020204" pitchFamily="34" charset="0"/>
              <a:buChar char="•"/>
            </a:pPr>
            <a:r>
              <a:rPr lang="zh-CN" altLang="en-US" dirty="0" smtClean="0"/>
              <a:t>不同聚类中的对象相似度较小。</a:t>
            </a:r>
            <a:endParaRPr lang="en-US" altLang="zh-CN" dirty="0" smtClean="0"/>
          </a:p>
          <a:p>
            <a:pPr lvl="0"/>
            <a:endParaRPr lang="zh-CN" altLang="en-US" dirty="0" smtClean="0"/>
          </a:p>
          <a:p>
            <a:pPr marL="228600" indent="-228600">
              <a:buFont typeface="+mj-lt"/>
              <a:buAutoNum type="arabicPeriod"/>
            </a:pPr>
            <a:r>
              <a:rPr lang="zh-CN" altLang="en-US" dirty="0" smtClean="0"/>
              <a:t>其中，聚类相似度是利用各聚类中对象的均值所获得一个</a:t>
            </a:r>
            <a:r>
              <a:rPr lang="en-US" altLang="zh-CN" dirty="0" smtClean="0"/>
              <a:t>“</a:t>
            </a:r>
            <a:r>
              <a:rPr lang="zh-CN" altLang="en-US" dirty="0" smtClean="0"/>
              <a:t>中心对象</a:t>
            </a:r>
            <a:r>
              <a:rPr lang="en-US" altLang="zh-CN" dirty="0" smtClean="0"/>
              <a:t>”</a:t>
            </a:r>
            <a:r>
              <a:rPr lang="zh-CN" altLang="en-US" dirty="0" smtClean="0"/>
              <a:t>来进行计算。</a:t>
            </a:r>
            <a:endParaRPr lang="en-US" altLang="zh-CN" dirty="0" smtClean="0"/>
          </a:p>
          <a:p>
            <a:pPr marL="228600" indent="-228600">
              <a:buFont typeface="+mj-lt"/>
              <a:buAutoNum type="arabicPeriod"/>
            </a:pPr>
            <a:endParaRPr lang="en-US" altLang="zh-CN" dirty="0" smtClean="0"/>
          </a:p>
          <a:p>
            <a:pPr marL="228600" indent="-228600">
              <a:buFont typeface="+mj-lt"/>
              <a:buAutoNum type="arabicPeriod"/>
            </a:pPr>
            <a:r>
              <a:rPr lang="zh-CN" altLang="en-US" dirty="0" smtClean="0"/>
              <a:t>基本步骤如下</a:t>
            </a:r>
            <a:endParaRPr lang="en-US" altLang="zh-CN" dirty="0" smtClean="0"/>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第</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步，在原始数据集中任意选择</a:t>
            </a:r>
            <a:r>
              <a:rPr lang="en-US" altLang="zh-CN" sz="1200" kern="1200" dirty="0" smtClean="0">
                <a:solidFill>
                  <a:schemeClr val="tx1"/>
                </a:solidFill>
                <a:effectLst/>
                <a:latin typeface="+mn-lt"/>
                <a:ea typeface="+mn-ea"/>
                <a:cs typeface="+mn-cs"/>
              </a:rPr>
              <a:t> k </a:t>
            </a:r>
            <a:r>
              <a:rPr lang="zh-CN" altLang="zh-CN" sz="1200" kern="1200" dirty="0" smtClean="0">
                <a:solidFill>
                  <a:schemeClr val="tx1"/>
                </a:solidFill>
                <a:effectLst/>
                <a:latin typeface="+mn-lt"/>
                <a:ea typeface="+mn-ea"/>
                <a:cs typeface="+mn-cs"/>
              </a:rPr>
              <a:t>个对象作为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初始聚类中心对象</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第</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步，计算其他对象与这些初始聚类中心对象之间的距离，并根据最小距离，将其他结点合并入对应的最小聚类中心结点所在的聚类，形成k=2个“中间聚类结果”；</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第</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步，计算每个“中间聚类结果”的均值，在k中间聚类中找出k=2个“新的聚类中心对象”；</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第</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步，重新计算每个对象与这些</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新的聚类中心对象</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之间的距离，并根据最小距离，重新分类，形成</a:t>
            </a:r>
            <a:r>
              <a:rPr lang="en-US" altLang="zh-CN" sz="1200" kern="1200" dirty="0" smtClean="0">
                <a:solidFill>
                  <a:schemeClr val="tx1"/>
                </a:solidFill>
                <a:effectLst/>
                <a:latin typeface="+mn-lt"/>
                <a:ea typeface="+mn-ea"/>
                <a:cs typeface="+mn-cs"/>
              </a:rPr>
              <a:t>k=2</a:t>
            </a:r>
            <a:r>
              <a:rPr lang="zh-CN" altLang="zh-CN" sz="1200" kern="1200" dirty="0" smtClean="0">
                <a:solidFill>
                  <a:schemeClr val="tx1"/>
                </a:solidFill>
                <a:effectLst/>
                <a:latin typeface="+mn-lt"/>
                <a:ea typeface="+mn-ea"/>
                <a:cs typeface="+mn-cs"/>
              </a:rPr>
              <a:t>个</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中间聚类结果</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第</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步，重复执行步骤3~4。当所有对象的聚类情况不再变化或已达到规定的循环次数时，结束执行，并得到最重聚类结果。</a:t>
            </a:r>
          </a:p>
          <a:p>
            <a:pPr marL="228600" indent="-228600">
              <a:buFont typeface="+mj-lt"/>
              <a:buAutoNum type="arabicPeriod"/>
            </a:pPr>
            <a:endParaRPr lang="zh-CN" altLang="en-US" dirty="0" smtClean="0"/>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3269657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概念之后，马上举例</a:t>
            </a:r>
            <a:endParaRPr lang="en-US" altLang="zh-CN" dirty="0" smtClean="0"/>
          </a:p>
          <a:p>
            <a:pPr marL="228600" indent="-228600">
              <a:buFont typeface="+mj-lt"/>
              <a:buAutoNum type="arabicPeriod"/>
            </a:pPr>
            <a:endParaRPr lang="en-US" altLang="zh-CN" dirty="0" smtClean="0"/>
          </a:p>
          <a:p>
            <a:pPr marL="228600" indent="-228600">
              <a:buFont typeface="+mj-lt"/>
              <a:buAutoNum type="arabicPeriod"/>
            </a:pPr>
            <a:r>
              <a:rPr lang="zh-CN" altLang="zh-CN" sz="1200" kern="1200" dirty="0" smtClean="0">
                <a:solidFill>
                  <a:schemeClr val="tx1"/>
                </a:solidFill>
                <a:effectLst/>
                <a:latin typeface="+mn-lt"/>
                <a:ea typeface="+mn-ea"/>
                <a:cs typeface="+mn-cs"/>
              </a:rPr>
              <a:t>概念定义在特定</a:t>
            </a:r>
            <a:r>
              <a:rPr lang="zh-CN" altLang="zh-CN" sz="1200" b="1" kern="1200" dirty="0" smtClean="0">
                <a:solidFill>
                  <a:schemeClr val="tx1"/>
                </a:solidFill>
                <a:effectLst/>
                <a:latin typeface="+mn-lt"/>
                <a:ea typeface="+mn-ea"/>
                <a:cs typeface="+mn-cs"/>
              </a:rPr>
              <a:t>实例</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Instance</a:t>
            </a:r>
            <a:r>
              <a:rPr lang="zh-CN" altLang="zh-CN" sz="1200" kern="1200" dirty="0" smtClean="0">
                <a:solidFill>
                  <a:schemeClr val="tx1"/>
                </a:solidFill>
                <a:effectLst/>
                <a:latin typeface="+mn-lt"/>
                <a:ea typeface="+mn-ea"/>
                <a:cs typeface="+mn-cs"/>
              </a:rPr>
              <a:t>）的集合之上</a:t>
            </a:r>
            <a:r>
              <a:rPr lang="zh-CN" altLang="en-US" sz="1200" kern="1200" dirty="0" smtClean="0">
                <a:solidFill>
                  <a:schemeClr val="tx1"/>
                </a:solidFill>
                <a:effectLst/>
                <a:latin typeface="+mn-lt"/>
                <a:ea typeface="+mn-ea"/>
                <a:cs typeface="+mn-cs"/>
              </a:rPr>
              <a:t>，在此，就是所有可能的“日子”</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将待学习的概念或函数称为</a:t>
            </a:r>
            <a:r>
              <a:rPr lang="zh-CN" altLang="zh-CN" sz="1200" b="1" kern="1200" dirty="0" smtClean="0">
                <a:solidFill>
                  <a:schemeClr val="tx1"/>
                </a:solidFill>
                <a:effectLst/>
                <a:latin typeface="+mn-lt"/>
                <a:ea typeface="+mn-ea"/>
                <a:cs typeface="+mn-cs"/>
              </a:rPr>
              <a:t>目标概念</a:t>
            </a:r>
            <a:r>
              <a:rPr lang="en-US" altLang="zh-CN" sz="1200" kern="1200" dirty="0" smtClean="0">
                <a:solidFill>
                  <a:schemeClr val="tx1"/>
                </a:solidFill>
                <a:effectLst/>
                <a:latin typeface="+mn-lt"/>
                <a:ea typeface="+mn-ea"/>
                <a:cs typeface="+mn-cs"/>
              </a:rPr>
              <a:t> (target concept)</a:t>
            </a:r>
            <a:r>
              <a:rPr lang="zh-CN" altLang="zh-CN" sz="1200" kern="1200" dirty="0" smtClean="0">
                <a:solidFill>
                  <a:schemeClr val="tx1"/>
                </a:solidFill>
                <a:effectLst/>
                <a:latin typeface="+mn-lt"/>
                <a:ea typeface="+mn-ea"/>
                <a:cs typeface="+mn-cs"/>
              </a:rPr>
              <a:t>。通常，目标概念（</a:t>
            </a:r>
            <a:r>
              <a:rPr lang="en-US" altLang="zh-CN" sz="1200" i="1"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）可以是定义在实例</a:t>
            </a:r>
            <a:r>
              <a:rPr lang="en-US" altLang="zh-CN" sz="1200" i="1"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上的任意布尔函数，即</a:t>
            </a:r>
            <a:r>
              <a:rPr lang="en-US" altLang="zh-CN" sz="1200" i="1" kern="1200" dirty="0" smtClean="0">
                <a:solidFill>
                  <a:schemeClr val="tx1"/>
                </a:solidFill>
                <a:effectLst/>
                <a:latin typeface="+mn-lt"/>
                <a:ea typeface="+mn-ea"/>
                <a:cs typeface="+mn-cs"/>
              </a:rPr>
              <a:t>c</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X</a:t>
            </a:r>
            <a:r>
              <a:rPr lang="en-US" altLang="zh-CN" sz="1200" kern="1200" dirty="0" smtClean="0">
                <a:solidFill>
                  <a:schemeClr val="tx1"/>
                </a:solidFill>
                <a:effectLst/>
                <a:latin typeface="+mn-lt"/>
                <a:ea typeface="+mn-ea"/>
                <a:cs typeface="+mn-cs"/>
              </a:rPr>
              <a:t>→{0, 1}</a:t>
            </a:r>
            <a:r>
              <a:rPr lang="zh-CN" altLang="zh-CN" sz="1200" kern="1200" dirty="0" smtClean="0">
                <a:solidFill>
                  <a:schemeClr val="tx1"/>
                </a:solidFill>
                <a:effectLst/>
                <a:latin typeface="+mn-lt"/>
                <a:ea typeface="+mn-ea"/>
                <a:cs typeface="+mn-cs"/>
              </a:rPr>
              <a:t>。在本例中，目标概念对应的是属性 </a:t>
            </a:r>
            <a:r>
              <a:rPr lang="en-US" altLang="zh-CN" sz="1200" i="1" kern="1200" dirty="0" err="1" smtClean="0">
                <a:solidFill>
                  <a:schemeClr val="tx1"/>
                </a:solidFill>
                <a:effectLst/>
                <a:latin typeface="+mn-lt"/>
                <a:ea typeface="+mn-ea"/>
                <a:cs typeface="+mn-cs"/>
              </a:rPr>
              <a:t>EnjoySport</a:t>
            </a:r>
            <a:r>
              <a:rPr lang="zh-CN" altLang="zh-CN" sz="1200" kern="1200" dirty="0" smtClean="0">
                <a:solidFill>
                  <a:schemeClr val="tx1"/>
                </a:solidFill>
                <a:effectLst/>
                <a:latin typeface="+mn-lt"/>
                <a:ea typeface="+mn-ea"/>
                <a:cs typeface="+mn-cs"/>
              </a:rPr>
              <a:t>的值：</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候选假设集（</a:t>
            </a:r>
            <a:r>
              <a:rPr lang="en-US" altLang="zh-CN" sz="1200" kern="1200" dirty="0" smtClean="0">
                <a:solidFill>
                  <a:schemeClr val="tx1"/>
                </a:solidFill>
                <a:effectLst/>
                <a:latin typeface="+mn-lt"/>
                <a:ea typeface="+mn-ea"/>
                <a:cs typeface="+mn-cs"/>
              </a:rPr>
              <a:t>H</a:t>
            </a:r>
            <a:r>
              <a:rPr lang="zh-CN" altLang="zh-CN" sz="1200" kern="1200" dirty="0" smtClean="0">
                <a:solidFill>
                  <a:schemeClr val="tx1"/>
                </a:solidFill>
                <a:effectLst/>
                <a:latin typeface="+mn-lt"/>
                <a:ea typeface="+mn-ea"/>
                <a:cs typeface="+mn-cs"/>
              </a:rPr>
              <a:t>）是指</a:t>
            </a:r>
            <a:r>
              <a:rPr lang="zh-CN" altLang="zh-CN" sz="1200" b="1" kern="1200" dirty="0" smtClean="0">
                <a:solidFill>
                  <a:schemeClr val="tx1"/>
                </a:solidFill>
                <a:effectLst/>
                <a:latin typeface="+mn-lt"/>
                <a:ea typeface="+mn-ea"/>
                <a:cs typeface="+mn-cs"/>
              </a:rPr>
              <a:t>所有可能假设</a:t>
            </a:r>
            <a:r>
              <a:rPr lang="en-US" altLang="zh-CN" sz="1200" kern="1200" dirty="0" smtClean="0">
                <a:solidFill>
                  <a:schemeClr val="tx1"/>
                </a:solidFill>
                <a:effectLst/>
                <a:latin typeface="+mn-lt"/>
                <a:ea typeface="+mn-ea"/>
                <a:cs typeface="+mn-cs"/>
              </a:rPr>
              <a:t>(All Possible Hypotheses)</a:t>
            </a:r>
            <a:r>
              <a:rPr lang="zh-CN" altLang="zh-CN" sz="1200" kern="1200" dirty="0" smtClean="0">
                <a:solidFill>
                  <a:schemeClr val="tx1"/>
                </a:solidFill>
                <a:effectLst/>
                <a:latin typeface="+mn-lt"/>
                <a:ea typeface="+mn-ea"/>
                <a:cs typeface="+mn-cs"/>
              </a:rPr>
              <a:t>的集合，即确定目标概念时应考虑的范围</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3427381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lvl="0" indent="-228600">
              <a:buFont typeface="+mj-lt"/>
              <a:buAutoNum type="arabicPeriod"/>
            </a:pPr>
            <a:r>
              <a:rPr lang="zh-CN" altLang="en-US" sz="1200" b="1" kern="1200" dirty="0" smtClean="0">
                <a:solidFill>
                  <a:schemeClr val="tx1"/>
                </a:solidFill>
                <a:effectLst/>
                <a:latin typeface="+mn-lt"/>
                <a:ea typeface="+mn-ea"/>
                <a:cs typeface="+mn-cs"/>
              </a:rPr>
              <a:t>本质之后举例</a:t>
            </a:r>
            <a:endParaRPr lang="en-US" altLang="zh-CN" sz="1200" b="1" kern="1200" dirty="0" smtClean="0">
              <a:solidFill>
                <a:schemeClr val="tx1"/>
              </a:solidFill>
              <a:effectLst/>
              <a:latin typeface="+mn-lt"/>
              <a:ea typeface="+mn-ea"/>
              <a:cs typeface="+mn-cs"/>
            </a:endParaRPr>
          </a:p>
          <a:p>
            <a:pPr marL="228600" lvl="0" indent="-228600">
              <a:buFont typeface="+mj-lt"/>
              <a:buAutoNum type="arabicPeriod"/>
            </a:pPr>
            <a:r>
              <a:rPr lang="zh-CN" altLang="en-US" sz="1200" b="1" kern="1200" dirty="0" smtClean="0">
                <a:solidFill>
                  <a:schemeClr val="tx1"/>
                </a:solidFill>
                <a:effectLst/>
                <a:latin typeface="+mn-lt"/>
                <a:ea typeface="+mn-ea"/>
                <a:cs typeface="+mn-cs"/>
              </a:rPr>
              <a:t>核心概念</a:t>
            </a:r>
            <a:endParaRPr lang="en-US" altLang="zh-CN" sz="1200" b="1"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根节点：</a:t>
            </a:r>
            <a:r>
              <a:rPr lang="zh-CN" altLang="zh-CN" sz="1200" kern="1200" dirty="0" smtClean="0">
                <a:solidFill>
                  <a:schemeClr val="tx1"/>
                </a:solidFill>
                <a:effectLst/>
                <a:latin typeface="+mn-lt"/>
                <a:ea typeface="+mn-ea"/>
                <a:cs typeface="+mn-cs"/>
              </a:rPr>
              <a:t>代表分类的开始；</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叶节点：</a:t>
            </a:r>
            <a:r>
              <a:rPr lang="zh-CN" altLang="zh-CN" sz="1200" kern="1200" dirty="0" smtClean="0">
                <a:solidFill>
                  <a:schemeClr val="tx1"/>
                </a:solidFill>
                <a:effectLst/>
                <a:latin typeface="+mn-lt"/>
                <a:ea typeface="+mn-ea"/>
                <a:cs typeface="+mn-cs"/>
              </a:rPr>
              <a:t>代表一个实例的结束；</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中间节点：</a:t>
            </a:r>
            <a:r>
              <a:rPr lang="zh-CN" altLang="zh-CN" sz="1200" kern="1200" dirty="0" smtClean="0">
                <a:solidFill>
                  <a:schemeClr val="tx1"/>
                </a:solidFill>
                <a:effectLst/>
                <a:latin typeface="+mn-lt"/>
                <a:ea typeface="+mn-ea"/>
                <a:cs typeface="+mn-cs"/>
              </a:rPr>
              <a:t>代表相应实例的某一个属性；</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节点之间的边：</a:t>
            </a:r>
            <a:r>
              <a:rPr lang="zh-CN" altLang="zh-CN" sz="1200" kern="1200" dirty="0" smtClean="0">
                <a:solidFill>
                  <a:schemeClr val="tx1"/>
                </a:solidFill>
                <a:effectLst/>
                <a:latin typeface="+mn-lt"/>
                <a:ea typeface="+mn-ea"/>
                <a:cs typeface="+mn-cs"/>
              </a:rPr>
              <a:t>代表某一个属性的属性值；</a:t>
            </a:r>
          </a:p>
          <a:p>
            <a:pPr marL="628650" lvl="1" indent="-171450">
              <a:buFont typeface="Arial" panose="020B0604020202020204" pitchFamily="34" charset="0"/>
              <a:buChar char="•"/>
            </a:pPr>
            <a:r>
              <a:rPr lang="zh-CN" altLang="zh-CN" sz="1200" b="1" kern="1200" dirty="0" smtClean="0">
                <a:solidFill>
                  <a:schemeClr val="tx1"/>
                </a:solidFill>
                <a:effectLst/>
                <a:latin typeface="+mn-lt"/>
                <a:ea typeface="+mn-ea"/>
                <a:cs typeface="+mn-cs"/>
              </a:rPr>
              <a:t>从根节点到叶节点的每条路径：</a:t>
            </a:r>
            <a:r>
              <a:rPr lang="zh-CN" altLang="zh-CN" sz="1200" kern="1200" dirty="0" smtClean="0">
                <a:solidFill>
                  <a:schemeClr val="tx1"/>
                </a:solidFill>
                <a:effectLst/>
                <a:latin typeface="+mn-lt"/>
                <a:ea typeface="+mn-ea"/>
                <a:cs typeface="+mn-cs"/>
              </a:rPr>
              <a:t>代表一个具体的实例，同一个路径上的所有属性之间是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逻辑与</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关系。</a:t>
            </a:r>
            <a:endParaRPr lang="en-US" altLang="zh-CN" sz="1200" kern="1200" dirty="0" smtClean="0">
              <a:solidFill>
                <a:schemeClr val="tx1"/>
              </a:solidFill>
              <a:effectLst/>
              <a:latin typeface="+mn-lt"/>
              <a:ea typeface="+mn-ea"/>
              <a:cs typeface="+mn-cs"/>
            </a:endParaRPr>
          </a:p>
          <a:p>
            <a:pPr lvl="0"/>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65</a:t>
            </a:fld>
            <a:endParaRPr lang="zh-CN" altLang="en-US"/>
          </a:p>
        </p:txBody>
      </p:sp>
    </p:spTree>
    <p:extLst>
      <p:ext uri="{BB962C8B-B14F-4D97-AF65-F5344CB8AC3E}">
        <p14:creationId xmlns:p14="http://schemas.microsoft.com/office/powerpoint/2010/main" val="229876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228600" indent="-228600">
              <a:buFont typeface="+mj-lt"/>
              <a:buAutoNum type="arabicPeriod"/>
            </a:pPr>
            <a:r>
              <a:rPr lang="en-US" altLang="zh-CN" b="1" dirty="0" smtClean="0"/>
              <a:t>ID3</a:t>
            </a:r>
            <a:r>
              <a:rPr lang="zh-CN" altLang="en-US" b="1" dirty="0" smtClean="0"/>
              <a:t>算法</a:t>
            </a:r>
            <a:r>
              <a:rPr lang="zh-CN" altLang="en-US" dirty="0" smtClean="0"/>
              <a:t>是决策树学习的基本算法，其他多数决策树学习方法都是</a:t>
            </a:r>
            <a:r>
              <a:rPr lang="en-US" altLang="zh-CN" dirty="0" smtClean="0"/>
              <a:t>ID3</a:t>
            </a:r>
            <a:r>
              <a:rPr lang="zh-CN" altLang="en-US" dirty="0" smtClean="0"/>
              <a:t>算法的变体。</a:t>
            </a:r>
            <a:endParaRPr lang="en-US" altLang="zh-CN" dirty="0" smtClean="0"/>
          </a:p>
          <a:p>
            <a:pPr marL="228600" indent="-228600">
              <a:buFont typeface="+mj-lt"/>
              <a:buAutoNum type="arabicPeriod"/>
            </a:pPr>
            <a:endParaRPr lang="zh-CN" altLang="en-US" dirty="0" smtClean="0"/>
          </a:p>
          <a:p>
            <a:pPr marL="228600" indent="-228600">
              <a:buFont typeface="+mj-lt"/>
              <a:buAutoNum type="arabicPeriod"/>
            </a:pPr>
            <a:r>
              <a:rPr lang="en-US" altLang="zh-CN" dirty="0" smtClean="0"/>
              <a:t>ID3</a:t>
            </a:r>
            <a:r>
              <a:rPr lang="zh-CN" altLang="en-US" dirty="0" smtClean="0"/>
              <a:t>算法的数学基础是信息熵和条件熵，并以</a:t>
            </a:r>
            <a:r>
              <a:rPr lang="en-US" altLang="zh-CN" dirty="0" smtClean="0"/>
              <a:t>“</a:t>
            </a:r>
            <a:r>
              <a:rPr lang="zh-CN" altLang="en-US" dirty="0" smtClean="0"/>
              <a:t>信息熵下降速度最快</a:t>
            </a:r>
            <a:r>
              <a:rPr lang="en-US" altLang="zh-CN" dirty="0" smtClean="0"/>
              <a:t>”</a:t>
            </a:r>
            <a:r>
              <a:rPr lang="zh-CN" altLang="en-US" dirty="0" smtClean="0"/>
              <a:t>作为属性选择的标准，该算法的：</a:t>
            </a:r>
            <a:endParaRPr lang="en-US" altLang="zh-CN" dirty="0" smtClean="0"/>
          </a:p>
          <a:p>
            <a:pPr marL="685800" lvl="1" indent="-228600">
              <a:buFont typeface="Arial" panose="020B0604020202020204" pitchFamily="34" charset="0"/>
              <a:buChar char="•"/>
            </a:pPr>
            <a:r>
              <a:rPr lang="zh-CN" altLang="en-US" dirty="0" smtClean="0"/>
              <a:t>输入：已知类别的样本集；</a:t>
            </a:r>
          </a:p>
          <a:p>
            <a:pPr marL="685800" lvl="1" indent="-228600">
              <a:buFont typeface="Arial" panose="020B0604020202020204" pitchFamily="34" charset="0"/>
              <a:buChar char="•"/>
            </a:pPr>
            <a:r>
              <a:rPr lang="zh-CN" altLang="en-US" dirty="0" smtClean="0"/>
              <a:t>输出：决策树</a:t>
            </a:r>
            <a:endParaRPr lang="en-US" altLang="zh-CN" dirty="0" smtClean="0"/>
          </a:p>
          <a:p>
            <a:pPr marL="228600" lvl="0" indent="-228600">
              <a:buFont typeface="+mj-lt"/>
              <a:buAutoNum type="arabicPeriod"/>
            </a:pPr>
            <a:endParaRPr lang="en-US" altLang="zh-CN" dirty="0" smtClean="0"/>
          </a:p>
          <a:p>
            <a:pPr marL="228600" indent="-228600">
              <a:buFont typeface="+mj-lt"/>
              <a:buAutoNum type="arabicPeriod"/>
            </a:pPr>
            <a:r>
              <a:rPr lang="zh-CN" altLang="en-US" dirty="0" smtClean="0"/>
              <a:t>需要注意的是，决策树的生成和基于决策树的数据分析是两个不同概念，本节讨论的是决策树的生成过程，而不是其应用环节：</a:t>
            </a:r>
            <a:endParaRPr lang="en-US" altLang="zh-CN" dirty="0" smtClean="0"/>
          </a:p>
          <a:p>
            <a:pPr marL="685800" lvl="1" indent="-228600">
              <a:buFont typeface="Arial" panose="020B0604020202020204" pitchFamily="34" charset="0"/>
              <a:buChar char="•"/>
            </a:pPr>
            <a:r>
              <a:rPr lang="zh-CN" altLang="en-US" dirty="0" smtClean="0"/>
              <a:t>决策树的生成：根据实例数据生成决策树；</a:t>
            </a:r>
          </a:p>
          <a:p>
            <a:pPr marL="685800" lvl="1" indent="-228600">
              <a:buFont typeface="Arial" panose="020B0604020202020204" pitchFamily="34" charset="0"/>
              <a:buChar char="•"/>
            </a:pPr>
            <a:r>
              <a:rPr lang="zh-CN" altLang="en-US" dirty="0" smtClean="0"/>
              <a:t>决策树的应用：采用已生成的决策树进行对新增数据的分类分析。</a:t>
            </a:r>
            <a:endParaRPr lang="en-US" altLang="zh-CN" dirty="0" smtClean="0"/>
          </a:p>
          <a:p>
            <a:pPr marL="457200" lvl="1" indent="0">
              <a:buFont typeface="Arial" panose="020B0604020202020204" pitchFamily="34" charset="0"/>
              <a:buNone/>
            </a:pPr>
            <a:endParaRPr lang="en-US" altLang="zh-CN" dirty="0" smtClean="0"/>
          </a:p>
          <a:p>
            <a:pPr marL="180000" lvl="0" indent="0">
              <a:buFont typeface="+mj-lt"/>
              <a:buNone/>
            </a:pPr>
            <a:r>
              <a:rPr lang="en-US" altLang="zh-CN" dirty="0" smtClean="0"/>
              <a:t>【</a:t>
            </a:r>
            <a:r>
              <a:rPr lang="zh-CN" altLang="en-US" dirty="0" smtClean="0"/>
              <a:t>改进</a:t>
            </a:r>
            <a:r>
              <a:rPr lang="en-US" altLang="zh-CN" dirty="0" smtClean="0"/>
              <a:t>】</a:t>
            </a:r>
            <a:r>
              <a:rPr lang="zh-CN" altLang="en-US" dirty="0" smtClean="0"/>
              <a:t>由于</a:t>
            </a:r>
            <a:r>
              <a:rPr lang="en-US" altLang="zh-CN" dirty="0" smtClean="0"/>
              <a:t>ID3</a:t>
            </a:r>
            <a:r>
              <a:rPr lang="zh-CN" altLang="en-US" dirty="0" smtClean="0"/>
              <a:t>算法在实际应用中存在一些问题，于是</a:t>
            </a:r>
            <a:r>
              <a:rPr lang="en-US" altLang="zh-CN" dirty="0" err="1" smtClean="0"/>
              <a:t>Quilan</a:t>
            </a:r>
            <a:r>
              <a:rPr lang="zh-CN" altLang="en-US" dirty="0" smtClean="0"/>
              <a:t>提出了</a:t>
            </a:r>
            <a:r>
              <a:rPr lang="en-US" altLang="zh-CN" dirty="0" smtClean="0"/>
              <a:t>C4.5</a:t>
            </a:r>
            <a:r>
              <a:rPr lang="zh-CN" altLang="en-US" dirty="0" smtClean="0"/>
              <a:t>算法，严格上说</a:t>
            </a:r>
            <a:r>
              <a:rPr lang="en-US" altLang="zh-CN" dirty="0" smtClean="0"/>
              <a:t>C4.5</a:t>
            </a:r>
            <a:r>
              <a:rPr lang="zh-CN" altLang="en-US" dirty="0" smtClean="0"/>
              <a:t>是</a:t>
            </a:r>
            <a:r>
              <a:rPr lang="en-US" altLang="zh-CN" dirty="0" smtClean="0"/>
              <a:t>ID3</a:t>
            </a:r>
            <a:r>
              <a:rPr lang="zh-CN" altLang="en-US" dirty="0" smtClean="0"/>
              <a:t>的一个改进算法。</a:t>
            </a:r>
            <a:r>
              <a:rPr lang="en-US" altLang="zh-CN" dirty="0" smtClean="0"/>
              <a:t>C4.5</a:t>
            </a:r>
            <a:r>
              <a:rPr lang="zh-CN" altLang="en-US" dirty="0" smtClean="0"/>
              <a:t>算法继承了</a:t>
            </a:r>
            <a:r>
              <a:rPr lang="en-US" altLang="zh-CN" dirty="0" smtClean="0"/>
              <a:t>ID3</a:t>
            </a:r>
            <a:r>
              <a:rPr lang="zh-CN" altLang="en-US" dirty="0" smtClean="0"/>
              <a:t>算法的优点，并在以下几方面对</a:t>
            </a:r>
            <a:r>
              <a:rPr lang="en-US" altLang="zh-CN" dirty="0" smtClean="0"/>
              <a:t>ID3</a:t>
            </a:r>
            <a:r>
              <a:rPr lang="zh-CN" altLang="en-US" dirty="0" smtClean="0"/>
              <a:t>算法进行了改进：</a:t>
            </a:r>
            <a:endParaRPr lang="en-US" altLang="zh-CN" dirty="0" smtClean="0"/>
          </a:p>
          <a:p>
            <a:pPr marL="180000" indent="0">
              <a:buNone/>
            </a:pPr>
            <a:endParaRPr lang="zh-CN" altLang="en-US" dirty="0" smtClean="0"/>
          </a:p>
          <a:p>
            <a:pPr marL="628650" lvl="1" indent="-171450">
              <a:buFont typeface="Arial" panose="020B0604020202020204" pitchFamily="34" charset="0"/>
              <a:buChar char="•"/>
            </a:pPr>
            <a:r>
              <a:rPr lang="zh-CN" altLang="en-US" dirty="0" smtClean="0"/>
              <a:t>用信息增益率来选择属性，克服了用信息增益选择属性时偏向选择取值多的属性的不足；</a:t>
            </a:r>
          </a:p>
          <a:p>
            <a:pPr marL="628650" lvl="1" indent="-171450">
              <a:buFont typeface="Arial" panose="020B0604020202020204" pitchFamily="34" charset="0"/>
              <a:buChar char="•"/>
            </a:pPr>
            <a:r>
              <a:rPr lang="zh-CN" altLang="en-US" dirty="0" smtClean="0"/>
              <a:t>在树构造过程中进行剪枝；</a:t>
            </a:r>
          </a:p>
          <a:p>
            <a:pPr marL="628650" lvl="1" indent="-171450">
              <a:buFont typeface="Arial" panose="020B0604020202020204" pitchFamily="34" charset="0"/>
              <a:buChar char="•"/>
            </a:pPr>
            <a:r>
              <a:rPr lang="zh-CN" altLang="en-US" dirty="0" smtClean="0"/>
              <a:t>能够完成对连续属性的离散化处理；</a:t>
            </a:r>
          </a:p>
          <a:p>
            <a:pPr marL="628650" lvl="1" indent="-171450">
              <a:buFont typeface="Arial" panose="020B0604020202020204" pitchFamily="34" charset="0"/>
              <a:buChar char="•"/>
            </a:pPr>
            <a:r>
              <a:rPr lang="zh-CN" altLang="en-US" dirty="0" smtClean="0"/>
              <a:t>能够对不完整数据进行处理。</a:t>
            </a:r>
          </a:p>
          <a:p>
            <a:pPr marL="228600" lvl="0" indent="-228600">
              <a:buFont typeface="+mj-lt"/>
              <a:buAutoNum type="arabicPeriod"/>
            </a:pPr>
            <a:endParaRPr lang="zh-CN" altLang="en-US" dirty="0" smtClean="0"/>
          </a:p>
          <a:p>
            <a:pPr marL="228600" lvl="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66</a:t>
            </a:fld>
            <a:endParaRPr lang="zh-CN" altLang="en-US"/>
          </a:p>
        </p:txBody>
      </p:sp>
    </p:spTree>
    <p:extLst>
      <p:ext uri="{BB962C8B-B14F-4D97-AF65-F5344CB8AC3E}">
        <p14:creationId xmlns:p14="http://schemas.microsoft.com/office/powerpoint/2010/main" val="101830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67</a:t>
            </a:fld>
            <a:endParaRPr lang="zh-CN" altLang="en-US"/>
          </a:p>
        </p:txBody>
      </p:sp>
    </p:spTree>
    <p:extLst>
      <p:ext uri="{BB962C8B-B14F-4D97-AF65-F5344CB8AC3E}">
        <p14:creationId xmlns:p14="http://schemas.microsoft.com/office/powerpoint/2010/main" val="10162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学科定位</a:t>
            </a:r>
            <a:endParaRPr lang="en-US" altLang="zh-CN" dirty="0" smtClean="0"/>
          </a:p>
          <a:p>
            <a:pPr marL="0" indent="0">
              <a:buFont typeface="+mj-lt"/>
              <a:buNone/>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1122025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b="1" kern="1200" dirty="0" smtClean="0">
                <a:solidFill>
                  <a:schemeClr val="tx1"/>
                </a:solidFill>
                <a:effectLst/>
                <a:latin typeface="+mn-lt"/>
                <a:ea typeface="+mn-ea"/>
                <a:cs typeface="+mn-cs"/>
              </a:rPr>
              <a:t>人工神经网络（</a:t>
            </a:r>
            <a:r>
              <a:rPr lang="en-US" altLang="zh-CN" sz="1200" b="1" kern="1200" dirty="0" smtClean="0">
                <a:solidFill>
                  <a:schemeClr val="tx1"/>
                </a:solidFill>
                <a:effectLst/>
                <a:latin typeface="+mn-lt"/>
                <a:ea typeface="+mn-ea"/>
                <a:cs typeface="+mn-cs"/>
              </a:rPr>
              <a:t>Artificial Neural Network</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ANN</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学习借鉴了生物学的一小部分简单理论</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根据生物学的观点，学习系统是由相互连接的神经元（</a:t>
            </a:r>
            <a:r>
              <a:rPr lang="en-US" altLang="zh-CN" sz="1200" kern="1200" dirty="0" smtClean="0">
                <a:solidFill>
                  <a:schemeClr val="tx1"/>
                </a:solidFill>
                <a:effectLst/>
                <a:latin typeface="+mn-lt"/>
                <a:ea typeface="+mn-ea"/>
                <a:cs typeface="+mn-cs"/>
              </a:rPr>
              <a:t>Neuron</a:t>
            </a:r>
            <a:r>
              <a:rPr lang="zh-CN" altLang="zh-CN" sz="1200" kern="1200" dirty="0" smtClean="0">
                <a:solidFill>
                  <a:schemeClr val="tx1"/>
                </a:solidFill>
                <a:effectLst/>
                <a:latin typeface="+mn-lt"/>
                <a:ea typeface="+mn-ea"/>
                <a:cs typeface="+mn-cs"/>
              </a:rPr>
              <a:t>）组成的复杂网络。</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与生物学习系统类似，人工神经网络也是由一系列比较简单的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人工神经元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相互连接的方式形成的网状结构。</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感知器的特点如下：</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输入数据为向量；</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计算的是线性组合；</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输出结果为</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或</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如果计算结果大于某个阈值就输出</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，否则输出</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b="1" kern="1200" dirty="0" smtClean="0">
                <a:solidFill>
                  <a:schemeClr val="tx1"/>
                </a:solidFill>
                <a:effectLst/>
                <a:latin typeface="+mn-lt"/>
                <a:ea typeface="+mn-ea"/>
                <a:cs typeface="+mn-cs"/>
              </a:rPr>
              <a:t>人工神经网络中的神经元之间的连接方式对于选择具体学习算法具有重要影响。</a:t>
            </a:r>
            <a:r>
              <a:rPr lang="zh-CN" altLang="zh-CN" sz="1200" kern="1200" dirty="0" smtClean="0">
                <a:solidFill>
                  <a:schemeClr val="tx1"/>
                </a:solidFill>
                <a:effectLst/>
                <a:latin typeface="+mn-lt"/>
                <a:ea typeface="+mn-ea"/>
                <a:cs typeface="+mn-cs"/>
              </a:rPr>
              <a:t>根据联接方式不同，通常把神经人工网络分为：无反馈的前向神经网络和相互连接型网络</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sz="1200" kern="1200" dirty="0" smtClean="0">
                <a:solidFill>
                  <a:schemeClr val="tx1"/>
                </a:solidFill>
                <a:effectLst/>
                <a:latin typeface="+mn-lt"/>
                <a:ea typeface="+mn-ea"/>
                <a:cs typeface="+mn-cs"/>
              </a:rPr>
              <a:t>的</a:t>
            </a: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443621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pPr marL="228600" indent="-228600">
              <a:buFont typeface="+mj-lt"/>
              <a:buAutoNum type="arabicPeriod"/>
            </a:pPr>
            <a:r>
              <a:rPr lang="zh-CN" altLang="zh-CN" sz="1200" b="1" kern="1200" dirty="0" smtClean="0">
                <a:solidFill>
                  <a:schemeClr val="tx1"/>
                </a:solidFill>
                <a:effectLst/>
                <a:latin typeface="+mn-lt"/>
                <a:ea typeface="+mn-ea"/>
                <a:cs typeface="+mn-cs"/>
              </a:rPr>
              <a:t>贝叶斯学习</a:t>
            </a:r>
            <a:r>
              <a:rPr lang="zh-CN" altLang="zh-CN" sz="1200" kern="1200" dirty="0" smtClean="0">
                <a:solidFill>
                  <a:schemeClr val="tx1"/>
                </a:solidFill>
                <a:effectLst/>
                <a:latin typeface="+mn-lt"/>
                <a:ea typeface="+mn-ea"/>
                <a:cs typeface="+mn-cs"/>
              </a:rPr>
              <a:t>是一种以贝叶斯法则为基础的通过概率手段进行学习的方法。</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b="1" kern="1200" dirty="0" smtClean="0">
                <a:solidFill>
                  <a:schemeClr val="tx1"/>
                </a:solidFill>
                <a:effectLst/>
                <a:latin typeface="+mn-lt"/>
                <a:ea typeface="+mn-ea"/>
                <a:cs typeface="+mn-cs"/>
              </a:rPr>
              <a:t>贝叶斯概率</a:t>
            </a:r>
            <a:r>
              <a:rPr lang="zh-CN" altLang="zh-CN" sz="1200" kern="1200" dirty="0" smtClean="0">
                <a:solidFill>
                  <a:schemeClr val="tx1"/>
                </a:solidFill>
                <a:effectLst/>
                <a:latin typeface="+mn-lt"/>
                <a:ea typeface="+mn-ea"/>
                <a:cs typeface="+mn-cs"/>
              </a:rPr>
              <a:t>分析是相对于频数概率</a:t>
            </a:r>
            <a:r>
              <a:rPr lang="en-US" altLang="zh-CN" sz="1200" kern="1200" dirty="0" smtClean="0">
                <a:solidFill>
                  <a:schemeClr val="tx1"/>
                </a:solidFill>
                <a:effectLst/>
                <a:latin typeface="+mn-lt"/>
                <a:ea typeface="+mn-ea"/>
                <a:cs typeface="+mn-cs"/>
              </a:rPr>
              <a:t>(Frequency Probabi1ity )</a:t>
            </a:r>
            <a:r>
              <a:rPr lang="zh-CN" altLang="zh-CN" sz="1200" kern="1200" dirty="0" smtClean="0">
                <a:solidFill>
                  <a:schemeClr val="tx1"/>
                </a:solidFill>
                <a:effectLst/>
                <a:latin typeface="+mn-lt"/>
                <a:ea typeface="+mn-ea"/>
                <a:cs typeface="+mn-cs"/>
              </a:rPr>
              <a:t>的一种分析方法，二者区别在于：</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贝叶斯概率引入先验知识和逻辑推理来处理不确定命题；</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频数概率只从数据本身获得结论，不考虑逻辑推理及先验知识。</a:t>
            </a:r>
            <a:endParaRPr lang="en-US" altLang="zh-CN"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b="1" kern="1200" dirty="0" smtClean="0">
                <a:solidFill>
                  <a:schemeClr val="tx1"/>
                </a:solidFill>
                <a:effectLst/>
                <a:latin typeface="+mn-lt"/>
                <a:ea typeface="+mn-ea"/>
                <a:cs typeface="+mn-cs"/>
              </a:rPr>
              <a:t>贝叶斯法则</a:t>
            </a:r>
            <a:r>
              <a:rPr lang="zh-CN" altLang="zh-CN" sz="1200" kern="1200" dirty="0" smtClean="0">
                <a:solidFill>
                  <a:schemeClr val="tx1"/>
                </a:solidFill>
                <a:effectLst/>
                <a:latin typeface="+mn-lt"/>
                <a:ea typeface="+mn-ea"/>
                <a:cs typeface="+mn-cs"/>
              </a:rPr>
              <a:t>是贝叶斯学习方法的基础。贝叶斯法则为我们提供了一种根据先验概率</a:t>
            </a:r>
            <a:r>
              <a:rPr lang="en-US" altLang="zh-CN" sz="1200" i="1" kern="1200" dirty="0" smtClean="0">
                <a:solidFill>
                  <a:schemeClr val="tx1"/>
                </a:solidFill>
                <a:effectLst/>
                <a:latin typeface="+mn-lt"/>
                <a:ea typeface="+mn-ea"/>
                <a:cs typeface="+mn-cs"/>
              </a:rPr>
              <a:t>P(h)</a:t>
            </a:r>
            <a:r>
              <a:rPr lang="zh-CN" altLang="zh-CN" sz="1200" i="1"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P(D)</a:t>
            </a:r>
            <a:r>
              <a:rPr lang="zh-CN" altLang="zh-CN" sz="1200" i="1" kern="1200" dirty="0" smtClean="0">
                <a:solidFill>
                  <a:schemeClr val="tx1"/>
                </a:solidFill>
                <a:effectLst/>
                <a:latin typeface="+mn-lt"/>
                <a:ea typeface="+mn-ea"/>
                <a:cs typeface="+mn-cs"/>
              </a:rPr>
              <a:t>和</a:t>
            </a:r>
            <a:r>
              <a:rPr lang="en-US" altLang="zh-CN" sz="1200" i="1" kern="1200" dirty="0" smtClean="0">
                <a:solidFill>
                  <a:schemeClr val="tx1"/>
                </a:solidFill>
                <a:effectLst/>
                <a:latin typeface="+mn-lt"/>
                <a:ea typeface="+mn-ea"/>
                <a:cs typeface="+mn-cs"/>
              </a:rPr>
              <a:t>P(</a:t>
            </a:r>
            <a:r>
              <a:rPr lang="en-US" altLang="zh-CN" sz="1200" i="1" kern="1200" dirty="0" err="1" smtClean="0">
                <a:solidFill>
                  <a:schemeClr val="tx1"/>
                </a:solidFill>
                <a:effectLst/>
                <a:latin typeface="+mn-lt"/>
                <a:ea typeface="+mn-ea"/>
                <a:cs typeface="+mn-cs"/>
              </a:rPr>
              <a:t>D|h</a:t>
            </a:r>
            <a:r>
              <a:rPr lang="en-US" altLang="zh-CN" sz="1200" i="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，计算后验概率</a:t>
            </a:r>
            <a:r>
              <a:rPr lang="en-US" altLang="zh-CN" sz="1200" i="1" kern="1200" dirty="0" smtClean="0">
                <a:solidFill>
                  <a:schemeClr val="tx1"/>
                </a:solidFill>
                <a:effectLst/>
                <a:latin typeface="+mn-lt"/>
                <a:ea typeface="+mn-ea"/>
                <a:cs typeface="+mn-cs"/>
              </a:rPr>
              <a:t>P(</a:t>
            </a:r>
            <a:r>
              <a:rPr lang="en-US" altLang="zh-CN" sz="1200" i="1" kern="1200" dirty="0" err="1" smtClean="0">
                <a:solidFill>
                  <a:schemeClr val="tx1"/>
                </a:solidFill>
                <a:effectLst/>
                <a:latin typeface="+mn-lt"/>
                <a:ea typeface="+mn-ea"/>
                <a:cs typeface="+mn-cs"/>
              </a:rPr>
              <a:t>h|D</a:t>
            </a:r>
            <a:r>
              <a:rPr lang="en-US" altLang="zh-CN" sz="1200" i="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的方法。其中，“</a:t>
            </a:r>
            <a:r>
              <a:rPr lang="en-US" altLang="zh-CN" sz="1200" kern="1200" dirty="0" smtClean="0">
                <a:solidFill>
                  <a:schemeClr val="tx1"/>
                </a:solidFill>
                <a:effectLst/>
                <a:latin typeface="+mn-lt"/>
                <a:ea typeface="+mn-ea"/>
                <a:cs typeface="+mn-cs"/>
              </a:rPr>
              <a:t>h</a:t>
            </a:r>
            <a:r>
              <a:rPr lang="zh-CN" altLang="zh-CN" sz="1200" kern="1200" dirty="0" smtClean="0">
                <a:solidFill>
                  <a:schemeClr val="tx1"/>
                </a:solidFill>
                <a:effectLst/>
                <a:latin typeface="+mn-lt"/>
                <a:ea typeface="+mn-ea"/>
                <a:cs typeface="+mn-cs"/>
              </a:rPr>
              <a:t>”代表的是某条具体的“假设”。</a:t>
            </a:r>
          </a:p>
          <a:p>
            <a:r>
              <a:rPr lang="zh-CN" altLang="zh-CN" sz="1200" kern="1200" dirty="0" smtClean="0">
                <a:solidFill>
                  <a:schemeClr val="tx1"/>
                </a:solidFill>
                <a:effectLst/>
                <a:latin typeface="+mn-lt"/>
                <a:ea typeface="+mn-ea"/>
                <a:cs typeface="+mn-cs"/>
              </a:rPr>
              <a:t>更多内容，建议读者参见本书“</a:t>
            </a:r>
            <a:r>
              <a:rPr lang="en-US" altLang="zh-CN" sz="1200" kern="1200" dirty="0" smtClean="0">
                <a:solidFill>
                  <a:schemeClr val="tx1"/>
                </a:solidFill>
                <a:effectLst/>
                <a:latin typeface="+mn-lt"/>
                <a:ea typeface="+mn-ea"/>
                <a:cs typeface="+mn-cs"/>
              </a:rPr>
              <a:t>4.4.2</a:t>
            </a:r>
            <a:r>
              <a:rPr lang="zh-CN" altLang="zh-CN" sz="1200" kern="1200" dirty="0" smtClean="0">
                <a:solidFill>
                  <a:schemeClr val="tx1"/>
                </a:solidFill>
                <a:effectLst/>
                <a:latin typeface="+mn-lt"/>
                <a:ea typeface="+mn-ea"/>
                <a:cs typeface="+mn-cs"/>
              </a:rPr>
              <a:t>概念学习”中给出的术语解释。</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en-US" sz="1200" dirty="0" smtClean="0"/>
              <a:t>贝叶斯准则的本质是告诉我们一种交换条件概率中的条件与结果的方法，如果用公式表达则：</a:t>
            </a:r>
            <a:endParaRPr lang="en-US" altLang="zh-CN" sz="1200" dirty="0" smtClean="0"/>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sz="1200" b="1" dirty="0" smtClean="0"/>
              <a:t>极大后验假设（</a:t>
            </a:r>
            <a:r>
              <a:rPr lang="en-US" altLang="zh-CN" sz="1200" b="1" dirty="0" smtClean="0"/>
              <a:t>Maximum a Posteriori, MAP</a:t>
            </a:r>
            <a:r>
              <a:rPr lang="zh-CN" altLang="en-US" sz="1200" b="1" dirty="0" smtClean="0"/>
              <a:t>）</a:t>
            </a:r>
            <a:r>
              <a:rPr lang="zh-CN" altLang="en-US" sz="1200" dirty="0" smtClean="0"/>
              <a:t>是贝叶斯学习的另一个重要概念。</a:t>
            </a:r>
            <a:r>
              <a:rPr lang="en-US" altLang="zh-CN" sz="1200" b="1" u="sng" dirty="0" smtClean="0"/>
              <a:t>MAP</a:t>
            </a:r>
            <a:r>
              <a:rPr lang="zh-CN" altLang="en-US" sz="1200" b="1" u="sng" dirty="0" smtClean="0"/>
              <a:t>假设是指具有最大可能性的假设，也就是说在候选假设集合</a:t>
            </a:r>
            <a:r>
              <a:rPr lang="en-US" altLang="zh-CN" sz="1200" b="1" i="1" u="sng" dirty="0" smtClean="0"/>
              <a:t>H</a:t>
            </a:r>
            <a:r>
              <a:rPr lang="zh-CN" altLang="en-US" sz="1200" b="1" u="sng" dirty="0" smtClean="0"/>
              <a:t>中，当给定数据</a:t>
            </a:r>
            <a:r>
              <a:rPr lang="en-US" altLang="zh-CN" sz="1200" b="1" i="1" u="sng" dirty="0" smtClean="0"/>
              <a:t>D</a:t>
            </a:r>
            <a:r>
              <a:rPr lang="zh-CN" altLang="en-US" sz="1200" b="1" u="sng" dirty="0" smtClean="0"/>
              <a:t>时可能性最大的假设</a:t>
            </a:r>
            <a:r>
              <a:rPr lang="en-US" altLang="zh-CN" sz="1200" b="1" i="1" u="sng" dirty="0" smtClean="0"/>
              <a:t>h</a:t>
            </a:r>
            <a:r>
              <a:rPr lang="zh-CN" altLang="en-US" sz="1200" b="1" u="sng" dirty="0" smtClean="0"/>
              <a:t>∈</a:t>
            </a:r>
            <a:r>
              <a:rPr lang="en-US" altLang="zh-CN" sz="1200" b="1" i="1" u="sng" dirty="0" smtClean="0"/>
              <a:t>H</a:t>
            </a:r>
            <a:r>
              <a:rPr lang="zh-CN" altLang="en-US" sz="1200" b="1" u="sng" dirty="0" smtClean="0"/>
              <a:t>。</a:t>
            </a:r>
            <a:r>
              <a:rPr lang="zh-CN" altLang="en-US" sz="1200" dirty="0" smtClean="0"/>
              <a:t>确定</a:t>
            </a:r>
            <a:r>
              <a:rPr lang="en-US" altLang="zh-CN" sz="1200" dirty="0" smtClean="0"/>
              <a:t>MAP</a:t>
            </a:r>
            <a:r>
              <a:rPr lang="zh-CN" altLang="en-US" sz="1200" dirty="0" smtClean="0"/>
              <a:t>假设主要采用贝叶斯公式计算每个候选假设的后验概率，即当下式成立时，称</a:t>
            </a:r>
            <a:r>
              <a:rPr lang="en-US" altLang="zh-CN" sz="1200" i="1" dirty="0" err="1" smtClean="0"/>
              <a:t>h</a:t>
            </a:r>
            <a:r>
              <a:rPr lang="en-US" altLang="zh-CN" sz="1200" i="1" baseline="-25000" dirty="0" err="1" smtClean="0"/>
              <a:t>MAP</a:t>
            </a:r>
            <a:r>
              <a:rPr lang="zh-CN" altLang="en-US" sz="1200" dirty="0" smtClean="0"/>
              <a:t>为</a:t>
            </a:r>
            <a:r>
              <a:rPr lang="en-US" altLang="zh-CN" sz="1200" dirty="0" smtClean="0"/>
              <a:t>—MAP</a:t>
            </a:r>
            <a:r>
              <a:rPr lang="zh-CN" altLang="en-US" sz="1200" dirty="0" smtClean="0"/>
              <a:t>假设：</a:t>
            </a:r>
            <a:endParaRPr lang="en-US" altLang="zh-CN" sz="1200"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b="1" kern="1200" dirty="0" smtClean="0">
                <a:solidFill>
                  <a:schemeClr val="tx1"/>
                </a:solidFill>
                <a:effectLst/>
                <a:latin typeface="+mn-lt"/>
                <a:ea typeface="+mn-ea"/>
                <a:cs typeface="+mn-cs"/>
              </a:rPr>
              <a:t>朴素贝叶斯分类器（</a:t>
            </a:r>
            <a:r>
              <a:rPr lang="en-US" altLang="zh-CN" sz="1200" b="1" kern="1200" dirty="0" smtClean="0">
                <a:solidFill>
                  <a:schemeClr val="tx1"/>
                </a:solidFill>
                <a:effectLst/>
                <a:latin typeface="+mn-lt"/>
                <a:ea typeface="+mn-ea"/>
                <a:cs typeface="+mn-cs"/>
              </a:rPr>
              <a:t>Naive Bayes Classifier</a:t>
            </a:r>
            <a:r>
              <a:rPr lang="zh-CN" altLang="zh-CN" sz="1200" b="1"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是最基本的，也是最常用贝叶斯学习方法之一。</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朴素</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是指整个形式化过程只做最原始、最简单的假设。</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通常，其性能可达到人工神经网络和决策树学习的水平。</a:t>
            </a:r>
            <a:endParaRPr lang="en-US" altLang="zh-CN" sz="1200" kern="1200" dirty="0" smtClean="0">
              <a:solidFill>
                <a:schemeClr val="tx1"/>
              </a:solidFill>
              <a:effectLst/>
              <a:latin typeface="+mn-lt"/>
              <a:ea typeface="+mn-ea"/>
              <a:cs typeface="+mn-cs"/>
            </a:endParaRPr>
          </a:p>
          <a:p>
            <a:pPr marL="685800" marR="0" lvl="1" indent="-2286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zh-CN" altLang="zh-CN" sz="1200" kern="1200" dirty="0" smtClean="0">
                <a:solidFill>
                  <a:schemeClr val="tx1"/>
                </a:solidFill>
                <a:effectLst/>
                <a:latin typeface="+mn-lt"/>
                <a:ea typeface="+mn-ea"/>
                <a:cs typeface="+mn-cs"/>
              </a:rPr>
              <a:t>朴素贝叶斯分类器建立在一个简单的假定的基础上，即在给定“目标值”时，“属性值”之间互为“条件独立”。</a:t>
            </a:r>
            <a:r>
              <a:rPr lang="zh-CN" altLang="zh-CN" dirty="0" smtClean="0">
                <a:effectLst/>
              </a:rPr>
              <a:t> </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朴素</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是指整个形式化过程只做最原始、最简单的假设。</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sz="1200" dirty="0" smtClean="0"/>
          </a:p>
          <a:p>
            <a:pPr marL="228600" indent="-228600">
              <a:buFont typeface="+mj-lt"/>
              <a:buAutoNum type="arabicPeriod"/>
            </a:pPr>
            <a:endParaRPr lang="zh-CN" altLang="zh-CN" sz="1200" kern="1200" dirty="0" smtClean="0">
              <a:solidFill>
                <a:schemeClr val="tx1"/>
              </a:solidFill>
              <a:effectLst/>
              <a:latin typeface="+mn-lt"/>
              <a:ea typeface="+mn-ea"/>
              <a:cs typeface="+mn-cs"/>
            </a:endParaRPr>
          </a:p>
          <a:p>
            <a:pPr marL="228600" lvl="0" indent="-228600">
              <a:buFont typeface="+mj-lt"/>
              <a:buAutoNum type="arabicPeriod"/>
            </a:pPr>
            <a:endParaRPr lang="en-US" altLang="zh-CN" sz="1200" kern="120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的</a:t>
            </a: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69</a:t>
            </a:fld>
            <a:endParaRPr lang="zh-CN" altLang="en-US"/>
          </a:p>
        </p:txBody>
      </p:sp>
    </p:spTree>
    <p:extLst>
      <p:ext uri="{BB962C8B-B14F-4D97-AF65-F5344CB8AC3E}">
        <p14:creationId xmlns:p14="http://schemas.microsoft.com/office/powerpoint/2010/main" val="1978768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sz="1200" kern="1200" dirty="0" smtClean="0">
                <a:solidFill>
                  <a:schemeClr val="tx1"/>
                </a:solidFill>
                <a:effectLst/>
                <a:latin typeface="+mn-lt"/>
                <a:ea typeface="+mn-ea"/>
                <a:cs typeface="+mn-cs"/>
              </a:rPr>
              <a:t>最核心的概念</a:t>
            </a:r>
            <a:r>
              <a:rPr lang="en-US" altLang="zh-CN" sz="1200"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遗传算法的总体</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Population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indent="0">
              <a:buFont typeface="+mj-lt"/>
              <a:buNone/>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遗传算法的实现方式可以有多种，但均具备一个共同结构</a:t>
            </a:r>
            <a:r>
              <a:rPr lang="en-US" altLang="zh-CN" sz="1200"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遗传算法的总体</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Population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遗传算法的总体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（以下简称</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总体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）是指被遗传算法不断迭代更新的一个“假设池”。</a:t>
            </a:r>
            <a:endParaRPr lang="en-US" altLang="zh-CN" sz="1200" kern="1200" dirty="0" smtClean="0">
              <a:solidFill>
                <a:schemeClr val="tx1"/>
              </a:solidFill>
              <a:effectLst/>
              <a:latin typeface="+mn-lt"/>
              <a:ea typeface="+mn-ea"/>
              <a:cs typeface="+mn-cs"/>
            </a:endParaRPr>
          </a:p>
          <a:p>
            <a:pPr marL="228600" indent="-228600">
              <a:buFont typeface="+mj-lt"/>
              <a:buAutoNum type="arabicPeriod"/>
            </a:pPr>
            <a:endParaRPr lang="en-US" altLang="zh-CN" sz="1200" kern="1200" dirty="0" smtClean="0">
              <a:solidFill>
                <a:schemeClr val="tx1"/>
              </a:solidFill>
              <a:effectLst/>
              <a:latin typeface="+mn-lt"/>
              <a:ea typeface="+mn-ea"/>
              <a:cs typeface="+mn-cs"/>
            </a:endParaRPr>
          </a:p>
          <a:p>
            <a:pPr marL="228600" lvl="0" indent="-228600">
              <a:buFont typeface="+mj-lt"/>
              <a:buAutoNum type="arabicPeriod"/>
            </a:pPr>
            <a:r>
              <a:rPr lang="zh-CN" altLang="zh-CN" sz="1200" kern="1200" dirty="0" smtClean="0">
                <a:solidFill>
                  <a:schemeClr val="tx1"/>
                </a:solidFill>
                <a:effectLst/>
                <a:latin typeface="+mn-lt"/>
                <a:ea typeface="+mn-ea"/>
                <a:cs typeface="+mn-cs"/>
              </a:rPr>
              <a:t>在每一次迭代中，后继总体</a:t>
            </a:r>
            <a:r>
              <a:rPr lang="en-US" altLang="zh-CN" sz="1200" i="1" kern="1200" dirty="0" smtClean="0">
                <a:solidFill>
                  <a:schemeClr val="tx1"/>
                </a:solidFill>
                <a:effectLst/>
                <a:latin typeface="+mn-lt"/>
                <a:ea typeface="+mn-ea"/>
                <a:cs typeface="+mn-cs"/>
              </a:rPr>
              <a:t>P</a:t>
            </a:r>
            <a:r>
              <a:rPr lang="en-US" altLang="zh-CN" sz="1200" i="1" kern="1200" baseline="-25000" dirty="0" smtClean="0">
                <a:solidFill>
                  <a:schemeClr val="tx1"/>
                </a:solidFill>
                <a:effectLst/>
                <a:latin typeface="+mn-lt"/>
                <a:ea typeface="+mn-ea"/>
                <a:cs typeface="+mn-cs"/>
              </a:rPr>
              <a:t>S</a:t>
            </a:r>
            <a:r>
              <a:rPr lang="zh-CN" altLang="zh-CN" sz="1200" kern="1200" dirty="0" smtClean="0">
                <a:solidFill>
                  <a:schemeClr val="tx1"/>
                </a:solidFill>
                <a:effectLst/>
                <a:latin typeface="+mn-lt"/>
                <a:ea typeface="+mn-ea"/>
                <a:cs typeface="+mn-cs"/>
              </a:rPr>
              <a:t>的形成通过两种途径：根据假设的适应度用概率方法</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选择</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已有假设以及加入新假设。新假设的产生方法有两种：</a:t>
            </a:r>
          </a:p>
          <a:p>
            <a:pPr lvl="0"/>
            <a:r>
              <a:rPr lang="zh-CN" altLang="zh-CN" sz="1200" kern="1200" dirty="0" smtClean="0">
                <a:solidFill>
                  <a:schemeClr val="tx1"/>
                </a:solidFill>
                <a:effectLst/>
                <a:latin typeface="+mn-lt"/>
                <a:ea typeface="+mn-ea"/>
                <a:cs typeface="+mn-cs"/>
              </a:rPr>
              <a:t>交叉算子：对高适应度最高的两个双亲假设进行</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交叉</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操作；</a:t>
            </a:r>
          </a:p>
          <a:p>
            <a:pPr lvl="0"/>
            <a:r>
              <a:rPr lang="zh-CN" altLang="zh-CN" sz="1200" kern="1200" dirty="0" smtClean="0">
                <a:solidFill>
                  <a:schemeClr val="tx1"/>
                </a:solidFill>
                <a:effectLst/>
                <a:latin typeface="+mn-lt"/>
                <a:ea typeface="+mn-ea"/>
                <a:cs typeface="+mn-cs"/>
              </a:rPr>
              <a:t>变异算子：对通过选择和交叉产生的下一代总体中的部分假设进行单点</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变异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，并重复这个迭代过程，直到发现适应度足够好的假设。</a:t>
            </a:r>
            <a:endParaRPr lang="en-US" altLang="zh-CN" sz="1200" kern="120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dirty="0" smtClean="0"/>
              <a:t>遗传算法借鉴的生物进化的</a:t>
            </a:r>
            <a:r>
              <a:rPr lang="en-US" altLang="zh-CN" dirty="0" smtClean="0"/>
              <a:t>3</a:t>
            </a:r>
            <a:r>
              <a:rPr lang="zh-CN" altLang="en-US" dirty="0" smtClean="0"/>
              <a:t>个基本原则</a:t>
            </a:r>
            <a:r>
              <a:rPr lang="en-US" altLang="zh-CN" dirty="0" smtClean="0"/>
              <a:t>——</a:t>
            </a:r>
            <a:r>
              <a:rPr lang="zh-CN" altLang="en-US" dirty="0" smtClean="0"/>
              <a:t>适者生存、两性繁衍及突变，分别对应遗传算法的</a:t>
            </a:r>
            <a:r>
              <a:rPr lang="en-US" altLang="zh-CN" dirty="0" smtClean="0"/>
              <a:t>3</a:t>
            </a:r>
            <a:r>
              <a:rPr lang="zh-CN" altLang="en-US" dirty="0" smtClean="0"/>
              <a:t>个基本算子：选择、交叉和突变。</a:t>
            </a:r>
            <a:endParaRPr lang="en-US" altLang="zh-CN" dirty="0" smtClean="0"/>
          </a:p>
          <a:p>
            <a:pPr lvl="0"/>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70</a:t>
            </a:fld>
            <a:endParaRPr lang="zh-CN" altLang="en-US"/>
          </a:p>
        </p:txBody>
      </p:sp>
    </p:spTree>
    <p:extLst>
      <p:ext uri="{BB962C8B-B14F-4D97-AF65-F5344CB8AC3E}">
        <p14:creationId xmlns:p14="http://schemas.microsoft.com/office/powerpoint/2010/main" val="921171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b="1" kern="1200" dirty="0" smtClean="0">
                <a:solidFill>
                  <a:schemeClr val="tx1"/>
                </a:solidFill>
                <a:effectLst/>
                <a:latin typeface="+mn-lt"/>
                <a:ea typeface="+mn-ea"/>
                <a:cs typeface="+mn-cs"/>
              </a:rPr>
              <a:t>分析学习</a:t>
            </a:r>
            <a:r>
              <a:rPr lang="zh-CN" altLang="zh-CN" sz="1200" kern="1200" dirty="0" smtClean="0">
                <a:solidFill>
                  <a:schemeClr val="tx1"/>
                </a:solidFill>
                <a:effectLst/>
                <a:latin typeface="+mn-lt"/>
                <a:ea typeface="+mn-ea"/>
                <a:cs typeface="+mn-cs"/>
              </a:rPr>
              <a:t>的特点是使用先验知识来分析或解释每个训练样本，以推理出样本的哪些特征与目标函数相关或不相关。</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各自的优点。</a:t>
            </a:r>
          </a:p>
          <a:p>
            <a:pPr marL="628650" lvl="1" indent="-171450">
              <a:buFont typeface="Wingdings" panose="05000000000000000000" pitchFamily="2" charset="2"/>
              <a:buChar char="l"/>
            </a:pPr>
            <a:r>
              <a:rPr lang="zh-CN" altLang="zh-CN" sz="1200" kern="1200" dirty="0" smtClean="0">
                <a:solidFill>
                  <a:schemeClr val="tx1"/>
                </a:solidFill>
                <a:effectLst/>
                <a:latin typeface="+mn-lt"/>
                <a:ea typeface="+mn-ea"/>
                <a:cs typeface="+mn-cs"/>
              </a:rPr>
              <a:t>分析学习方法优点在于可用先验知识从较少的数据中更精确地泛化以引导学习。但是，当先验知识不正确或不足时，分析学习的缺点也会被凸现。</a:t>
            </a:r>
          </a:p>
          <a:p>
            <a:pPr marL="628650" lvl="1" indent="-171450">
              <a:buFont typeface="Wingdings" panose="05000000000000000000" pitchFamily="2" charset="2"/>
              <a:buChar char="l"/>
            </a:pPr>
            <a:r>
              <a:rPr lang="zh-CN" altLang="zh-CN" sz="1200" kern="1200" dirty="0" smtClean="0">
                <a:solidFill>
                  <a:schemeClr val="tx1"/>
                </a:solidFill>
                <a:effectLst/>
                <a:latin typeface="+mn-lt"/>
                <a:ea typeface="+mn-ea"/>
                <a:cs typeface="+mn-cs"/>
              </a:rPr>
              <a:t>归纳学习具有的优点是不需要显式的先验知识，并且主要基于训练数据学习到规律。然而，若训练数据不足时它能会失败，并且会被其中隐式的归纳偏置所误导，而归纳偏置是从观察数据中泛化所必需的过程。</a:t>
            </a:r>
          </a:p>
          <a:p>
            <a:pPr marL="228600" indent="-228600">
              <a:buFont typeface="+mj-lt"/>
              <a:buAutoNum type="arabicPeriod"/>
            </a:pPr>
            <a:r>
              <a:rPr lang="zh-CN" altLang="zh-CN" sz="1200" kern="1200" dirty="0" smtClean="0">
                <a:solidFill>
                  <a:schemeClr val="tx1"/>
                </a:solidFill>
                <a:effectLst/>
                <a:latin typeface="+mn-lt"/>
                <a:ea typeface="+mn-ea"/>
                <a:cs typeface="+mn-cs"/>
              </a:rPr>
              <a:t>数据科学中往往需要在近似的先验知识以及可用数据的基础上形成一般假设，比较常用的方法有：</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使用先验知识得到初始假设，如</a:t>
            </a:r>
            <a:r>
              <a:rPr lang="en-US" altLang="zh-CN" sz="1200" kern="1200" dirty="0" smtClean="0">
                <a:solidFill>
                  <a:schemeClr val="tx1"/>
                </a:solidFill>
                <a:effectLst/>
                <a:latin typeface="+mn-lt"/>
                <a:ea typeface="+mn-ea"/>
                <a:cs typeface="+mn-cs"/>
              </a:rPr>
              <a:t>KBANN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Knowledge-Based Artificial Neural Network</a:t>
            </a:r>
            <a:r>
              <a:rPr lang="zh-CN" altLang="zh-CN" sz="1200" kern="1200" dirty="0" smtClean="0">
                <a:solidFill>
                  <a:schemeClr val="tx1"/>
                </a:solidFill>
                <a:effectLst/>
                <a:latin typeface="+mn-lt"/>
                <a:ea typeface="+mn-ea"/>
                <a:cs typeface="+mn-cs"/>
              </a:rPr>
              <a:t>，基于知识的人工神经网络）算法；</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使用先验知识改变搜索目标，如</a:t>
            </a:r>
            <a:r>
              <a:rPr lang="en-US" altLang="zh-CN" sz="1200" kern="1200" dirty="0" err="1" smtClean="0">
                <a:solidFill>
                  <a:schemeClr val="tx1"/>
                </a:solidFill>
                <a:effectLst/>
                <a:latin typeface="+mn-lt"/>
                <a:ea typeface="+mn-ea"/>
                <a:cs typeface="+mn-cs"/>
              </a:rPr>
              <a:t>TangentProp</a:t>
            </a:r>
            <a:r>
              <a:rPr lang="zh-CN" altLang="zh-CN" sz="1200" kern="1200" dirty="0" smtClean="0">
                <a:solidFill>
                  <a:schemeClr val="tx1"/>
                </a:solidFill>
                <a:effectLst/>
                <a:latin typeface="+mn-lt"/>
                <a:ea typeface="+mn-ea"/>
                <a:cs typeface="+mn-cs"/>
              </a:rPr>
              <a:t>算法；</a:t>
            </a:r>
          </a:p>
          <a:p>
            <a:pPr marL="628650" lvl="1" indent="-171450">
              <a:buFont typeface="Arial" panose="020B0604020202020204" pitchFamily="34" charset="0"/>
              <a:buChar char="•"/>
            </a:pPr>
            <a:r>
              <a:rPr lang="zh-CN" altLang="zh-CN" sz="1200" kern="1200" dirty="0" smtClean="0">
                <a:solidFill>
                  <a:schemeClr val="tx1"/>
                </a:solidFill>
                <a:effectLst/>
                <a:latin typeface="+mn-lt"/>
                <a:ea typeface="+mn-ea"/>
                <a:cs typeface="+mn-cs"/>
              </a:rPr>
              <a:t>使用先验知识来扩展搜索算子，如</a:t>
            </a:r>
            <a:r>
              <a:rPr lang="en-US" altLang="zh-CN" sz="1200" kern="1200" dirty="0" smtClean="0">
                <a:solidFill>
                  <a:schemeClr val="tx1"/>
                </a:solidFill>
                <a:effectLst/>
                <a:latin typeface="+mn-lt"/>
                <a:ea typeface="+mn-ea"/>
                <a:cs typeface="+mn-cs"/>
              </a:rPr>
              <a:t>FOCL</a:t>
            </a:r>
            <a:r>
              <a:rPr lang="zh-CN" altLang="zh-CN" sz="1200" kern="1200" dirty="0" smtClean="0">
                <a:solidFill>
                  <a:schemeClr val="tx1"/>
                </a:solidFill>
                <a:effectLst/>
                <a:latin typeface="+mn-lt"/>
                <a:ea typeface="+mn-ea"/>
                <a:cs typeface="+mn-cs"/>
              </a:rPr>
              <a:t>算法。</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71</a:t>
            </a:fld>
            <a:endParaRPr lang="zh-CN" altLang="en-US"/>
          </a:p>
        </p:txBody>
      </p:sp>
    </p:spTree>
    <p:extLst>
      <p:ext uri="{BB962C8B-B14F-4D97-AF65-F5344CB8AC3E}">
        <p14:creationId xmlns:p14="http://schemas.microsoft.com/office/powerpoint/2010/main" val="1855954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要研究的是如何协助自治</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的学习活动，进而达到选择最优动作的目的。</a:t>
            </a: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kern="1200" dirty="0" smtClean="0">
              <a:solidFill>
                <a:schemeClr val="tx1"/>
              </a:solidFill>
              <a:effectLst/>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zh-CN" sz="1200" kern="1200" dirty="0" smtClean="0">
                <a:solidFill>
                  <a:schemeClr val="tx1"/>
                </a:solidFill>
                <a:effectLst/>
                <a:latin typeface="+mn-lt"/>
                <a:ea typeface="+mn-ea"/>
                <a:cs typeface="+mn-cs"/>
              </a:rPr>
              <a:t>增强学习中讨论的</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需要具备与环境的交互能力和自治能力</a:t>
            </a:r>
            <a:r>
              <a:rPr lang="zh-CN" altLang="zh-CN" dirty="0" smtClean="0">
                <a:effectLst/>
              </a:rPr>
              <a:t> </a:t>
            </a:r>
            <a:r>
              <a:rPr lang="zh-CN" altLang="zh-CN" sz="1200" kern="1200" dirty="0" smtClean="0">
                <a:solidFill>
                  <a:schemeClr val="tx1"/>
                </a:solidFill>
                <a:effectLst/>
                <a:latin typeface="+mn-lt"/>
                <a:ea typeface="+mn-ea"/>
                <a:cs typeface="+mn-cs"/>
              </a:rPr>
              <a:t>在增强学习中，</a:t>
            </a:r>
            <a:r>
              <a:rPr lang="en-US" altLang="zh-CN" sz="1200" kern="1200" dirty="0" smtClean="0">
                <a:solidFill>
                  <a:schemeClr val="tx1"/>
                </a:solidFill>
                <a:effectLst/>
                <a:latin typeface="+mn-lt"/>
                <a:ea typeface="+mn-ea"/>
                <a:cs typeface="+mn-cs"/>
              </a:rPr>
              <a:t>Agent</a:t>
            </a:r>
            <a:r>
              <a:rPr lang="zh-CN" altLang="zh-CN" sz="1200" kern="1200" dirty="0" smtClean="0">
                <a:solidFill>
                  <a:schemeClr val="tx1"/>
                </a:solidFill>
                <a:effectLst/>
                <a:latin typeface="+mn-lt"/>
                <a:ea typeface="+mn-ea"/>
                <a:cs typeface="+mn-cs"/>
              </a:rPr>
              <a:t>是指具有与环境交互能力的自治主体，如机器人。</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72</a:t>
            </a:fld>
            <a:endParaRPr lang="zh-CN" altLang="en-US"/>
          </a:p>
        </p:txBody>
      </p:sp>
    </p:spTree>
    <p:extLst>
      <p:ext uri="{BB962C8B-B14F-4D97-AF65-F5344CB8AC3E}">
        <p14:creationId xmlns:p14="http://schemas.microsoft.com/office/powerpoint/2010/main" val="23851279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73</a:t>
            </a:fld>
            <a:endParaRPr lang="zh-CN" altLang="en-US"/>
          </a:p>
        </p:txBody>
      </p:sp>
    </p:spTree>
    <p:extLst>
      <p:ext uri="{BB962C8B-B14F-4D97-AF65-F5344CB8AC3E}">
        <p14:creationId xmlns:p14="http://schemas.microsoft.com/office/powerpoint/2010/main" val="3202206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75</a:t>
            </a:fld>
            <a:endParaRPr lang="zh-CN" altLang="en-US"/>
          </a:p>
        </p:txBody>
      </p:sp>
    </p:spTree>
    <p:extLst>
      <p:ext uri="{BB962C8B-B14F-4D97-AF65-F5344CB8AC3E}">
        <p14:creationId xmlns:p14="http://schemas.microsoft.com/office/powerpoint/2010/main" val="2329259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sz="1200" b="0" i="0" kern="1200" dirty="0" smtClean="0">
                <a:solidFill>
                  <a:schemeClr val="tx1"/>
                </a:solidFill>
                <a:effectLst/>
                <a:latin typeface="+mn-lt"/>
                <a:ea typeface="+mn-ea"/>
                <a:cs typeface="+mn-cs"/>
              </a:rPr>
              <a:t>一款</a:t>
            </a:r>
            <a:r>
              <a:rPr lang="zh-CN" altLang="en-US" sz="1200" b="0" i="0" u="none" strike="noStrike" kern="1200" dirty="0" smtClean="0">
                <a:solidFill>
                  <a:schemeClr val="tx1"/>
                </a:solidFill>
                <a:effectLst/>
                <a:latin typeface="+mn-lt"/>
                <a:ea typeface="+mn-ea"/>
                <a:cs typeface="+mn-cs"/>
                <a:hlinkClick r:id="rId3"/>
              </a:rPr>
              <a:t>围棋</a:t>
            </a:r>
            <a:r>
              <a:rPr lang="zh-CN" altLang="en-US" sz="1200" b="0" i="0" kern="1200" dirty="0" smtClean="0">
                <a:solidFill>
                  <a:schemeClr val="tx1"/>
                </a:solidFill>
                <a:effectLst/>
                <a:latin typeface="+mn-lt"/>
                <a:ea typeface="+mn-ea"/>
                <a:cs typeface="+mn-cs"/>
              </a:rPr>
              <a:t>人工智能程序，由</a:t>
            </a:r>
            <a:r>
              <a:rPr lang="zh-CN" altLang="en-US" sz="1200" b="0" i="0" u="none" strike="noStrike" kern="1200" dirty="0" smtClean="0">
                <a:solidFill>
                  <a:schemeClr val="tx1"/>
                </a:solidFill>
                <a:effectLst/>
                <a:latin typeface="+mn-lt"/>
                <a:ea typeface="+mn-ea"/>
                <a:cs typeface="+mn-cs"/>
                <a:hlinkClick r:id="rId4"/>
              </a:rPr>
              <a:t>谷歌</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）旗下</a:t>
            </a:r>
            <a:r>
              <a:rPr lang="en-US" altLang="zh-CN" sz="1200" b="0" i="0" u="none" strike="noStrike" kern="1200" dirty="0" smtClean="0">
                <a:solidFill>
                  <a:schemeClr val="tx1"/>
                </a:solidFill>
                <a:effectLst/>
                <a:latin typeface="+mn-lt"/>
                <a:ea typeface="+mn-ea"/>
                <a:cs typeface="+mn-cs"/>
                <a:hlinkClick r:id="rId5"/>
              </a:rPr>
              <a:t>DeepMind</a:t>
            </a:r>
            <a:r>
              <a:rPr lang="zh-CN" altLang="en-US" sz="1200" b="0" i="0" kern="1200" dirty="0" smtClean="0">
                <a:solidFill>
                  <a:schemeClr val="tx1"/>
                </a:solidFill>
                <a:effectLst/>
                <a:latin typeface="+mn-lt"/>
                <a:ea typeface="+mn-ea"/>
                <a:cs typeface="+mn-cs"/>
              </a:rPr>
              <a:t>公司的</a:t>
            </a:r>
            <a:r>
              <a:rPr lang="zh-CN" altLang="en-US" sz="1200" b="0" i="0" u="none" strike="noStrike" kern="1200" dirty="0" smtClean="0">
                <a:solidFill>
                  <a:schemeClr val="tx1"/>
                </a:solidFill>
                <a:effectLst/>
                <a:latin typeface="+mn-lt"/>
                <a:ea typeface="+mn-ea"/>
                <a:cs typeface="+mn-cs"/>
                <a:hlinkClick r:id="rId6"/>
              </a:rPr>
              <a:t>戴密斯</a:t>
            </a:r>
            <a:r>
              <a:rPr lang="en-US" altLang="zh-CN" sz="1200" b="0" i="0" u="none" strike="noStrike" kern="1200" dirty="0" smtClean="0">
                <a:solidFill>
                  <a:schemeClr val="tx1"/>
                </a:solidFill>
                <a:effectLst/>
                <a:latin typeface="+mn-lt"/>
                <a:ea typeface="+mn-ea"/>
                <a:cs typeface="+mn-cs"/>
                <a:hlinkClick r:id="rId6"/>
              </a:rPr>
              <a:t>·</a:t>
            </a:r>
            <a:r>
              <a:rPr lang="zh-CN" altLang="en-US" sz="1200" b="0" i="0" u="none" strike="noStrike" kern="1200" dirty="0" smtClean="0">
                <a:solidFill>
                  <a:schemeClr val="tx1"/>
                </a:solidFill>
                <a:effectLst/>
                <a:latin typeface="+mn-lt"/>
                <a:ea typeface="+mn-ea"/>
                <a:cs typeface="+mn-cs"/>
                <a:hlinkClick r:id="rId6"/>
              </a:rPr>
              <a:t>哈萨比斯</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大卫</a:t>
            </a:r>
            <a:r>
              <a:rPr lang="en-US" altLang="zh-CN" sz="1200" b="0" i="0" u="none" strike="noStrike" kern="1200" dirty="0" smtClean="0">
                <a:solidFill>
                  <a:schemeClr val="tx1"/>
                </a:solidFill>
                <a:effectLst/>
                <a:latin typeface="+mn-lt"/>
                <a:ea typeface="+mn-ea"/>
                <a:cs typeface="+mn-cs"/>
                <a:hlinkClick r:id="rId7"/>
              </a:rPr>
              <a:t>·</a:t>
            </a:r>
            <a:r>
              <a:rPr lang="zh-CN" altLang="en-US" sz="1200" b="0" i="0" u="none" strike="noStrike" kern="1200" dirty="0" smtClean="0">
                <a:solidFill>
                  <a:schemeClr val="tx1"/>
                </a:solidFill>
                <a:effectLst/>
                <a:latin typeface="+mn-lt"/>
                <a:ea typeface="+mn-ea"/>
                <a:cs typeface="+mn-cs"/>
                <a:hlinkClick r:id="rId7"/>
              </a:rPr>
              <a:t>席尔瓦</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黄士杰</a:t>
            </a:r>
            <a:r>
              <a:rPr lang="zh-CN" altLang="en-US" sz="1200" b="0" i="0" kern="1200" dirty="0" smtClean="0">
                <a:solidFill>
                  <a:schemeClr val="tx1"/>
                </a:solidFill>
                <a:effectLst/>
                <a:latin typeface="+mn-lt"/>
                <a:ea typeface="+mn-ea"/>
                <a:cs typeface="+mn-cs"/>
              </a:rPr>
              <a:t>和与他们的团队开发。其主要工作原理是“</a:t>
            </a:r>
            <a:r>
              <a:rPr lang="zh-CN" altLang="en-US" sz="1200" b="0" i="0" u="none" strike="noStrike" kern="1200" dirty="0" smtClean="0">
                <a:solidFill>
                  <a:schemeClr val="tx1"/>
                </a:solidFill>
                <a:effectLst/>
                <a:latin typeface="+mn-lt"/>
                <a:ea typeface="+mn-ea"/>
                <a:cs typeface="+mn-cs"/>
                <a:hlinkClick r:id="rId9"/>
              </a:rPr>
              <a:t>深度学习</a:t>
            </a:r>
            <a:r>
              <a:rPr lang="zh-CN" altLang="en-US" sz="1200" b="0" i="0" kern="1200" dirty="0" smtClean="0">
                <a:solidFill>
                  <a:schemeClr val="tx1"/>
                </a:solidFill>
                <a:effectLst/>
                <a:latin typeface="+mn-lt"/>
                <a:ea typeface="+mn-ea"/>
                <a:cs typeface="+mn-cs"/>
              </a:rPr>
              <a:t>”。这个程序在</a:t>
            </a:r>
            <a:r>
              <a:rPr lang="en-US" altLang="zh-CN" sz="1200" b="0" i="0" kern="1200" dirty="0" smtClean="0">
                <a:solidFill>
                  <a:schemeClr val="tx1"/>
                </a:solidFill>
                <a:effectLst/>
                <a:latin typeface="+mn-lt"/>
                <a:ea typeface="+mn-ea"/>
                <a:cs typeface="+mn-cs"/>
              </a:rPr>
              <a:t>2016</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月与</a:t>
            </a:r>
            <a:r>
              <a:rPr lang="zh-CN" altLang="en-US" sz="1200" b="0" i="0" u="none" strike="noStrike" kern="1200" dirty="0" smtClean="0">
                <a:solidFill>
                  <a:schemeClr val="tx1"/>
                </a:solidFill>
                <a:effectLst/>
                <a:latin typeface="+mn-lt"/>
                <a:ea typeface="+mn-ea"/>
                <a:cs typeface="+mn-cs"/>
                <a:hlinkClick r:id="rId10"/>
              </a:rPr>
              <a:t>围棋世界冠军</a:t>
            </a:r>
            <a:r>
              <a:rPr lang="zh-CN" altLang="en-US" sz="1200" b="0" i="0" kern="1200" dirty="0" smtClean="0">
                <a:solidFill>
                  <a:schemeClr val="tx1"/>
                </a:solidFill>
                <a:effectLst/>
                <a:latin typeface="+mn-lt"/>
                <a:ea typeface="+mn-ea"/>
                <a:cs typeface="+mn-cs"/>
              </a:rPr>
              <a:t>、职业九段选手</a:t>
            </a:r>
            <a:r>
              <a:rPr lang="zh-CN" altLang="en-US" sz="1200" b="0" i="0" u="none" strike="noStrike" kern="1200" dirty="0" smtClean="0">
                <a:solidFill>
                  <a:schemeClr val="tx1"/>
                </a:solidFill>
                <a:effectLst/>
                <a:latin typeface="+mn-lt"/>
                <a:ea typeface="+mn-ea"/>
                <a:cs typeface="+mn-cs"/>
                <a:hlinkClick r:id="rId11"/>
              </a:rPr>
              <a:t>李世石</a:t>
            </a:r>
            <a:r>
              <a:rPr lang="zh-CN" altLang="en-US" sz="1200" b="0" i="0" kern="1200" dirty="0" smtClean="0">
                <a:solidFill>
                  <a:schemeClr val="tx1"/>
                </a:solidFill>
                <a:effectLst/>
                <a:latin typeface="+mn-lt"/>
                <a:ea typeface="+mn-ea"/>
                <a:cs typeface="+mn-cs"/>
              </a:rPr>
              <a:t>进行</a:t>
            </a:r>
            <a:r>
              <a:rPr lang="zh-CN" altLang="en-US" sz="1200" b="0" i="0" u="none" strike="noStrike" kern="1200" dirty="0" smtClean="0">
                <a:solidFill>
                  <a:schemeClr val="tx1"/>
                </a:solidFill>
                <a:effectLst/>
                <a:latin typeface="+mn-lt"/>
                <a:ea typeface="+mn-ea"/>
                <a:cs typeface="+mn-cs"/>
                <a:hlinkClick r:id="rId12"/>
              </a:rPr>
              <a:t>人机大战</a:t>
            </a:r>
            <a:r>
              <a:rPr lang="zh-CN" altLang="en-US" sz="1200" b="0" i="0" kern="1200" dirty="0" smtClean="0">
                <a:solidFill>
                  <a:schemeClr val="tx1"/>
                </a:solidFill>
                <a:effectLst/>
                <a:latin typeface="+mn-lt"/>
                <a:ea typeface="+mn-ea"/>
                <a:cs typeface="+mn-cs"/>
              </a:rPr>
              <a:t>，并以</a:t>
            </a:r>
            <a:r>
              <a:rPr lang="en-US" altLang="zh-CN" sz="1200" b="0" i="0" kern="1200" dirty="0" smtClean="0">
                <a:solidFill>
                  <a:schemeClr val="tx1"/>
                </a:solidFill>
                <a:effectLst/>
                <a:latin typeface="+mn-lt"/>
                <a:ea typeface="+mn-ea"/>
                <a:cs typeface="+mn-cs"/>
              </a:rPr>
              <a:t>4:1</a:t>
            </a:r>
            <a:r>
              <a:rPr lang="zh-CN" altLang="en-US" sz="1200" b="0" i="0" kern="1200" dirty="0" smtClean="0">
                <a:solidFill>
                  <a:schemeClr val="tx1"/>
                </a:solidFill>
                <a:effectLst/>
                <a:latin typeface="+mn-lt"/>
                <a:ea typeface="+mn-ea"/>
                <a:cs typeface="+mn-cs"/>
              </a:rPr>
              <a:t>的总比分获胜。</a:t>
            </a:r>
            <a:endParaRPr lang="en-US" altLang="zh-CN" sz="1200" b="0" i="0" kern="1200" dirty="0" smtClean="0">
              <a:solidFill>
                <a:schemeClr val="tx1"/>
              </a:solidFill>
              <a:effectLst/>
              <a:latin typeface="+mn-lt"/>
              <a:ea typeface="+mn-ea"/>
              <a:cs typeface="+mn-cs"/>
            </a:endParaRPr>
          </a:p>
          <a:p>
            <a:pPr marL="2286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CN" altLang="en-US" dirty="0" smtClean="0">
                <a:latin typeface="微软雅黑"/>
                <a:ea typeface="微软雅黑"/>
              </a:rPr>
              <a:t>深层卷积神经网络</a:t>
            </a:r>
            <a:r>
              <a:rPr lang="en-US" altLang="zh-CN" dirty="0" smtClean="0">
                <a:latin typeface="微软雅黑"/>
                <a:ea typeface="微软雅黑"/>
              </a:rPr>
              <a:t>(DCNN)===</a:t>
            </a:r>
            <a:r>
              <a:rPr lang="zh-CN" altLang="en-US" dirty="0" smtClean="0">
                <a:latin typeface="微软雅黑"/>
                <a:ea typeface="微软雅黑"/>
              </a:rPr>
              <a:t> 多隐藏层、结构多样化</a:t>
            </a:r>
            <a:endParaRPr lang="zh-CN" altLang="en-US" dirty="0" smtClean="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altLang="zh-CN" sz="1200" b="0" i="0" u="none" strike="noStrike" kern="1200" dirty="0" smtClean="0">
                <a:solidFill>
                  <a:schemeClr val="tx1"/>
                </a:solidFill>
                <a:effectLst/>
                <a:latin typeface="+mn-lt"/>
                <a:ea typeface="+mn-ea"/>
                <a:cs typeface="+mn-cs"/>
                <a:hlinkClick r:id="rId13"/>
              </a:rPr>
              <a:t>CNN(</a:t>
            </a:r>
            <a:r>
              <a:rPr lang="zh-CN" altLang="en-US" sz="1200" b="0" i="0" u="none" strike="noStrike" kern="1200" dirty="0" smtClean="0">
                <a:solidFill>
                  <a:schemeClr val="tx1"/>
                </a:solidFill>
                <a:effectLst/>
                <a:latin typeface="+mn-lt"/>
                <a:ea typeface="+mn-ea"/>
                <a:cs typeface="+mn-cs"/>
                <a:hlinkClick r:id="rId13"/>
              </a:rPr>
              <a:t>卷积神经网络</a:t>
            </a:r>
            <a:r>
              <a:rPr lang="en-US" altLang="zh-CN" sz="1200" b="0" i="0" u="none" strike="noStrike" kern="1200" dirty="0" smtClean="0">
                <a:solidFill>
                  <a:schemeClr val="tx1"/>
                </a:solidFill>
                <a:effectLst/>
                <a:latin typeface="+mn-lt"/>
                <a:ea typeface="+mn-ea"/>
                <a:cs typeface="+mn-cs"/>
                <a:hlinkClick r:id="rId13"/>
              </a:rPr>
              <a:t>)</a:t>
            </a:r>
            <a:r>
              <a:rPr lang="zh-CN" altLang="en-US" sz="1200" b="0" i="0" u="none" strike="noStrike" kern="1200" dirty="0" smtClean="0">
                <a:solidFill>
                  <a:schemeClr val="tx1"/>
                </a:solidFill>
                <a:effectLst/>
                <a:latin typeface="+mn-lt"/>
                <a:ea typeface="+mn-ea"/>
                <a:cs typeface="+mn-cs"/>
                <a:hlinkClick r:id="rId13"/>
              </a:rPr>
              <a:t>、</a:t>
            </a:r>
            <a:r>
              <a:rPr lang="en-US" altLang="zh-CN" sz="1200" b="0" i="0" u="none" strike="noStrike" kern="1200" dirty="0" smtClean="0">
                <a:solidFill>
                  <a:schemeClr val="tx1"/>
                </a:solidFill>
                <a:effectLst/>
                <a:latin typeface="+mn-lt"/>
                <a:ea typeface="+mn-ea"/>
                <a:cs typeface="+mn-cs"/>
                <a:hlinkClick r:id="rId13"/>
              </a:rPr>
              <a:t>RNN(</a:t>
            </a:r>
            <a:r>
              <a:rPr lang="zh-CN" altLang="en-US" sz="1200" b="0" i="0" u="none" strike="noStrike" kern="1200" dirty="0" smtClean="0">
                <a:solidFill>
                  <a:schemeClr val="tx1"/>
                </a:solidFill>
                <a:effectLst/>
                <a:latin typeface="+mn-lt"/>
                <a:ea typeface="+mn-ea"/>
                <a:cs typeface="+mn-cs"/>
                <a:hlinkClick r:id="rId13"/>
              </a:rPr>
              <a:t>循环神经网络</a:t>
            </a:r>
            <a:r>
              <a:rPr lang="en-US" altLang="zh-CN" sz="1200" b="0" i="0" u="none" strike="noStrike" kern="1200" dirty="0" smtClean="0">
                <a:solidFill>
                  <a:schemeClr val="tx1"/>
                </a:solidFill>
                <a:effectLst/>
                <a:latin typeface="+mn-lt"/>
                <a:ea typeface="+mn-ea"/>
                <a:cs typeface="+mn-cs"/>
                <a:hlinkClick r:id="rId13"/>
              </a:rPr>
              <a:t>)</a:t>
            </a:r>
            <a:r>
              <a:rPr lang="zh-CN" altLang="en-US" sz="1200" b="0" i="0" u="none" strike="noStrike" kern="1200" dirty="0" smtClean="0">
                <a:solidFill>
                  <a:schemeClr val="tx1"/>
                </a:solidFill>
                <a:effectLst/>
                <a:latin typeface="+mn-lt"/>
                <a:ea typeface="+mn-ea"/>
                <a:cs typeface="+mn-cs"/>
                <a:hlinkClick r:id="rId13"/>
              </a:rPr>
              <a:t>、</a:t>
            </a:r>
            <a:r>
              <a:rPr lang="en-US" altLang="zh-CN" sz="1200" b="0" i="0" u="none" strike="noStrike" kern="1200" dirty="0" smtClean="0">
                <a:solidFill>
                  <a:schemeClr val="tx1"/>
                </a:solidFill>
                <a:effectLst/>
                <a:latin typeface="+mn-lt"/>
                <a:ea typeface="+mn-ea"/>
                <a:cs typeface="+mn-cs"/>
                <a:hlinkClick r:id="rId13"/>
              </a:rPr>
              <a:t>DNN(</a:t>
            </a:r>
            <a:r>
              <a:rPr lang="zh-CN" altLang="en-US" sz="1200" b="0" i="0" u="none" strike="noStrike" kern="1200" dirty="0" smtClean="0">
                <a:solidFill>
                  <a:schemeClr val="tx1"/>
                </a:solidFill>
                <a:effectLst/>
                <a:latin typeface="+mn-lt"/>
                <a:ea typeface="+mn-ea"/>
                <a:cs typeface="+mn-cs"/>
                <a:hlinkClick r:id="rId13"/>
              </a:rPr>
              <a:t>深度神经网络</a:t>
            </a:r>
            <a:r>
              <a:rPr lang="en-US" altLang="zh-CN" sz="1200" b="0" i="0" u="none" strike="noStrike" kern="1200" dirty="0" smtClean="0">
                <a:solidFill>
                  <a:schemeClr val="tx1"/>
                </a:solidFill>
                <a:effectLst/>
                <a:latin typeface="+mn-lt"/>
                <a:ea typeface="+mn-ea"/>
                <a:cs typeface="+mn-cs"/>
                <a:hlinkClick r:id="rId13"/>
              </a:rPr>
              <a:t>)</a:t>
            </a:r>
            <a:endParaRPr lang="zh-CN" altLang="en-US" sz="1200" b="0" i="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76</a:t>
            </a:fld>
            <a:endParaRPr lang="zh-CN" altLang="en-US"/>
          </a:p>
        </p:txBody>
      </p:sp>
    </p:spTree>
    <p:extLst>
      <p:ext uri="{BB962C8B-B14F-4D97-AF65-F5344CB8AC3E}">
        <p14:creationId xmlns:p14="http://schemas.microsoft.com/office/powerpoint/2010/main" val="3230059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77</a:t>
            </a:fld>
            <a:endParaRPr lang="zh-CN" altLang="en-US"/>
          </a:p>
        </p:txBody>
      </p:sp>
    </p:spTree>
    <p:extLst>
      <p:ext uri="{BB962C8B-B14F-4D97-AF65-F5344CB8AC3E}">
        <p14:creationId xmlns:p14="http://schemas.microsoft.com/office/powerpoint/2010/main" val="2634607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78</a:t>
            </a:fld>
            <a:endParaRPr lang="zh-CN" altLang="en-US"/>
          </a:p>
        </p:txBody>
      </p:sp>
    </p:spTree>
    <p:extLst>
      <p:ext uri="{BB962C8B-B14F-4D97-AF65-F5344CB8AC3E}">
        <p14:creationId xmlns:p14="http://schemas.microsoft.com/office/powerpoint/2010/main" val="48788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第一篇以</a:t>
            </a:r>
            <a:r>
              <a:rPr lang="en-US" altLang="zh-CN" dirty="0" smtClean="0"/>
              <a:t>DS</a:t>
            </a:r>
            <a:r>
              <a:rPr lang="zh-CN" altLang="en-US" dirty="0" smtClean="0"/>
              <a:t>为命名的论文是统计学家写的</a:t>
            </a:r>
            <a:endParaRPr lang="en-US" altLang="zh-CN" dirty="0" smtClean="0"/>
          </a:p>
          <a:p>
            <a:pPr marL="228600" indent="-228600">
              <a:buFont typeface="+mj-lt"/>
              <a:buAutoNum type="arabicPeriod"/>
            </a:pPr>
            <a:r>
              <a:rPr lang="zh-CN" altLang="en-US" dirty="0" smtClean="0"/>
              <a:t>很多学校的数据科学专业都是在统计学院下设立的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13253828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79</a:t>
            </a:fld>
            <a:endParaRPr lang="zh-CN" altLang="en-US"/>
          </a:p>
        </p:txBody>
      </p:sp>
    </p:spTree>
    <p:extLst>
      <p:ext uri="{BB962C8B-B14F-4D97-AF65-F5344CB8AC3E}">
        <p14:creationId xmlns:p14="http://schemas.microsoft.com/office/powerpoint/2010/main" val="3328527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80</a:t>
            </a:fld>
            <a:endParaRPr lang="zh-CN" altLang="en-US"/>
          </a:p>
        </p:txBody>
      </p:sp>
    </p:spTree>
    <p:extLst>
      <p:ext uri="{BB962C8B-B14F-4D97-AF65-F5344CB8AC3E}">
        <p14:creationId xmlns:p14="http://schemas.microsoft.com/office/powerpoint/2010/main" val="2033363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81</a:t>
            </a:fld>
            <a:endParaRPr lang="zh-CN" altLang="en-US"/>
          </a:p>
        </p:txBody>
      </p:sp>
    </p:spTree>
    <p:extLst>
      <p:ext uri="{BB962C8B-B14F-4D97-AF65-F5344CB8AC3E}">
        <p14:creationId xmlns:p14="http://schemas.microsoft.com/office/powerpoint/2010/main" val="403045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82</a:t>
            </a:fld>
            <a:endParaRPr lang="zh-CN" altLang="en-US"/>
          </a:p>
        </p:txBody>
      </p:sp>
    </p:spTree>
    <p:extLst>
      <p:ext uri="{BB962C8B-B14F-4D97-AF65-F5344CB8AC3E}">
        <p14:creationId xmlns:p14="http://schemas.microsoft.com/office/powerpoint/2010/main" val="37250163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83</a:t>
            </a:fld>
            <a:endParaRPr lang="zh-CN" altLang="en-US"/>
          </a:p>
        </p:txBody>
      </p:sp>
    </p:spTree>
    <p:extLst>
      <p:ext uri="{BB962C8B-B14F-4D97-AF65-F5344CB8AC3E}">
        <p14:creationId xmlns:p14="http://schemas.microsoft.com/office/powerpoint/2010/main" val="2070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84</a:t>
            </a:fld>
            <a:endParaRPr lang="zh-CN" altLang="en-US"/>
          </a:p>
        </p:txBody>
      </p:sp>
    </p:spTree>
    <p:extLst>
      <p:ext uri="{BB962C8B-B14F-4D97-AF65-F5344CB8AC3E}">
        <p14:creationId xmlns:p14="http://schemas.microsoft.com/office/powerpoint/2010/main" val="2947641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86</a:t>
            </a:fld>
            <a:endParaRPr lang="zh-CN" altLang="en-US"/>
          </a:p>
        </p:txBody>
      </p:sp>
    </p:spTree>
    <p:extLst>
      <p:ext uri="{BB962C8B-B14F-4D97-AF65-F5344CB8AC3E}">
        <p14:creationId xmlns:p14="http://schemas.microsoft.com/office/powerpoint/2010/main" val="1176757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b="1" kern="1200" dirty="0" smtClean="0">
                <a:solidFill>
                  <a:schemeClr val="tx1"/>
                </a:solidFill>
                <a:effectLst/>
                <a:latin typeface="+mn-lt"/>
                <a:ea typeface="+mn-ea"/>
                <a:cs typeface="+mn-cs"/>
              </a:rPr>
              <a:t>过拟合（</a:t>
            </a:r>
            <a:r>
              <a:rPr lang="en-US" altLang="zh-CN" sz="1200" b="1" kern="1200" dirty="0" err="1" smtClean="0">
                <a:solidFill>
                  <a:schemeClr val="tx1"/>
                </a:solidFill>
                <a:effectLst/>
                <a:latin typeface="+mn-lt"/>
                <a:ea typeface="+mn-ea"/>
                <a:cs typeface="+mn-cs"/>
              </a:rPr>
              <a:t>Overfiting</a:t>
            </a:r>
            <a:r>
              <a:rPr lang="zh-CN" altLang="zh-CN" sz="1200" b="1"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所学习到的目标函数在</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训练集</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上的准确率很高（如达到</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），而在</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测试集</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上的准确率非常低（如低于</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87</a:t>
            </a:fld>
            <a:endParaRPr lang="zh-CN" altLang="en-US"/>
          </a:p>
        </p:txBody>
      </p:sp>
    </p:spTree>
    <p:extLst>
      <p:ext uri="{BB962C8B-B14F-4D97-AF65-F5344CB8AC3E}">
        <p14:creationId xmlns:p14="http://schemas.microsoft.com/office/powerpoint/2010/main" val="1441848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有配套的“学习指导书”</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93</a:t>
            </a:fld>
            <a:endParaRPr lang="zh-CN" altLang="en-US"/>
          </a:p>
        </p:txBody>
      </p:sp>
    </p:spTree>
    <p:extLst>
      <p:ext uri="{BB962C8B-B14F-4D97-AF65-F5344CB8AC3E}">
        <p14:creationId xmlns:p14="http://schemas.microsoft.com/office/powerpoint/2010/main" val="1674900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有配套的“学习指导书”</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94</a:t>
            </a:fld>
            <a:endParaRPr lang="zh-CN" altLang="en-US"/>
          </a:p>
        </p:txBody>
      </p:sp>
    </p:spTree>
    <p:extLst>
      <p:ext uri="{BB962C8B-B14F-4D97-AF65-F5344CB8AC3E}">
        <p14:creationId xmlns:p14="http://schemas.microsoft.com/office/powerpoint/2010/main" val="3801022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2159828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sz="1200" b="0" i="0" u="none" strike="noStrike" kern="1200" baseline="0" dirty="0" smtClean="0">
                <a:solidFill>
                  <a:schemeClr val="tx1"/>
                </a:solidFill>
                <a:latin typeface="+mn-lt"/>
                <a:ea typeface="+mn-ea"/>
                <a:cs typeface="+mn-cs"/>
              </a:rPr>
              <a:t>写得通俗易懂，特别好</a:t>
            </a:r>
            <a:endParaRPr lang="en-US" altLang="zh-CN" sz="1200" b="0" i="0" u="none" strike="noStrike" kern="1200" baseline="0" dirty="0" smtClean="0">
              <a:solidFill>
                <a:schemeClr val="tx1"/>
              </a:solidFill>
              <a:latin typeface="+mn-lt"/>
              <a:ea typeface="+mn-ea"/>
              <a:cs typeface="+mn-cs"/>
            </a:endParaRPr>
          </a:p>
          <a:p>
            <a:pPr marL="228600" indent="-228600">
              <a:buFont typeface="+mj-lt"/>
              <a:buAutoNum type="arabicPeriod"/>
            </a:pPr>
            <a:endParaRPr lang="en-US" altLang="zh-CN" sz="1200" b="0" i="0" u="none" strike="noStrike" kern="1200" baseline="0" dirty="0" smtClean="0">
              <a:solidFill>
                <a:schemeClr val="tx1"/>
              </a:solidFill>
              <a:latin typeface="+mn-lt"/>
              <a:ea typeface="+mn-ea"/>
              <a:cs typeface="+mn-cs"/>
            </a:endParaRPr>
          </a:p>
          <a:p>
            <a:pPr marL="228600" indent="-228600">
              <a:buFont typeface="+mj-lt"/>
              <a:buAutoNum type="arabicPeriod"/>
            </a:pPr>
            <a:r>
              <a:rPr lang="zh-CN" altLang="en-US" sz="1200" b="0" i="0" u="none" strike="noStrike" kern="1200" baseline="0" dirty="0" smtClean="0">
                <a:solidFill>
                  <a:schemeClr val="tx1"/>
                </a:solidFill>
                <a:latin typeface="+mn-lt"/>
                <a:ea typeface="+mn-ea"/>
                <a:cs typeface="+mn-cs"/>
              </a:rPr>
              <a:t>给出了机器学习领域的</a:t>
            </a:r>
            <a:r>
              <a:rPr lang="en-US" altLang="zh-CN" sz="1200" b="0" i="0" u="none" strike="noStrike" kern="1200" baseline="0" dirty="0" smtClean="0">
                <a:solidFill>
                  <a:schemeClr val="tx1"/>
                </a:solidFill>
                <a:latin typeface="+mn-lt"/>
                <a:ea typeface="+mn-ea"/>
                <a:cs typeface="+mn-cs"/>
              </a:rPr>
              <a:t>12</a:t>
            </a:r>
            <a:r>
              <a:rPr lang="zh-CN" altLang="en-US" sz="1200" b="0" i="0" u="none" strike="noStrike" kern="1200" baseline="0" dirty="0" smtClean="0">
                <a:solidFill>
                  <a:schemeClr val="tx1"/>
                </a:solidFill>
                <a:latin typeface="+mn-lt"/>
                <a:ea typeface="+mn-ea"/>
                <a:cs typeface="+mn-cs"/>
              </a:rPr>
              <a:t>个经验教训。</a:t>
            </a:r>
            <a:endParaRPr lang="en-US" altLang="zh-CN" sz="1200" b="0" i="0" u="none" strike="noStrike" kern="1200" baseline="0" dirty="0" smtClean="0">
              <a:solidFill>
                <a:schemeClr val="tx1"/>
              </a:solidFill>
              <a:latin typeface="+mn-lt"/>
              <a:ea typeface="+mn-ea"/>
              <a:cs typeface="+mn-cs"/>
            </a:endParaRPr>
          </a:p>
          <a:p>
            <a:pPr marL="228600" indent="-228600">
              <a:buFont typeface="+mj-lt"/>
              <a:buAutoNum type="arabicPeriod"/>
            </a:pPr>
            <a:endParaRPr lang="en-US" altLang="zh-CN" sz="1200" b="0" i="0" u="none" strike="noStrike" kern="1200" baseline="0" dirty="0" smtClean="0">
              <a:solidFill>
                <a:schemeClr val="tx1"/>
              </a:solidFill>
              <a:latin typeface="+mn-lt"/>
              <a:ea typeface="+mn-ea"/>
              <a:cs typeface="+mn-cs"/>
            </a:endParaRPr>
          </a:p>
          <a:p>
            <a:pPr marL="228600" indent="-228600">
              <a:buFont typeface="+mj-lt"/>
              <a:buAutoNum type="arabicPeriod"/>
            </a:pPr>
            <a:r>
              <a:rPr lang="en-US" altLang="zh-CN" sz="1200" b="0" i="0" u="none" strike="noStrike" kern="1200" baseline="0" dirty="0" smtClean="0">
                <a:solidFill>
                  <a:schemeClr val="tx1"/>
                </a:solidFill>
                <a:latin typeface="+mn-lt"/>
                <a:ea typeface="+mn-ea"/>
                <a:cs typeface="+mn-cs"/>
              </a:rPr>
              <a:t>This article summarizes 12 key lessons that machine learning researchers and practitioners have learned. These include pitfalls to avoid, important issues to focus on, and answers to common questions.</a:t>
            </a:r>
            <a:endParaRPr lang="en-US" altLang="zh-CN" b="0"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95</a:t>
            </a:fld>
            <a:endParaRPr lang="zh-CN" altLang="en-US"/>
          </a:p>
        </p:txBody>
      </p:sp>
    </p:spTree>
    <p:extLst>
      <p:ext uri="{BB962C8B-B14F-4D97-AF65-F5344CB8AC3E}">
        <p14:creationId xmlns:p14="http://schemas.microsoft.com/office/powerpoint/2010/main" val="2828563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b="0" dirty="0" err="1" smtClean="0"/>
              <a:t>Alphgo</a:t>
            </a:r>
            <a:r>
              <a:rPr lang="zh-CN" altLang="en-US" b="0" smtClean="0"/>
              <a:t>的论文</a:t>
            </a:r>
            <a:endParaRPr lang="en-US" altLang="zh-CN" b="0"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96</a:t>
            </a:fld>
            <a:endParaRPr lang="zh-CN" altLang="en-US"/>
          </a:p>
        </p:txBody>
      </p:sp>
    </p:spTree>
    <p:extLst>
      <p:ext uri="{BB962C8B-B14F-4D97-AF65-F5344CB8AC3E}">
        <p14:creationId xmlns:p14="http://schemas.microsoft.com/office/powerpoint/2010/main" val="32324564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228600" indent="-228600">
              <a:buFont typeface="+mj-lt"/>
              <a:buAutoNum type="arabicPeriod"/>
            </a:pPr>
            <a:r>
              <a:rPr lang="en-US" altLang="zh-CN" dirty="0" smtClean="0"/>
              <a:t>MIT </a:t>
            </a:r>
            <a:r>
              <a:rPr lang="zh-CN" altLang="en-US" dirty="0" smtClean="0"/>
              <a:t>出版社的书，</a:t>
            </a:r>
            <a:r>
              <a:rPr lang="en-US" altLang="zh-CN" sz="1200" b="0" i="0" u="none" strike="noStrike" kern="1200" baseline="0" dirty="0" err="1" smtClean="0">
                <a:solidFill>
                  <a:schemeClr val="tx1"/>
                </a:solidFill>
                <a:latin typeface="+mn-lt"/>
                <a:ea typeface="+mn-ea"/>
                <a:cs typeface="+mn-cs"/>
              </a:rPr>
              <a:t>Ethem</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Alpaydın</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写的</a:t>
            </a:r>
            <a:endParaRPr lang="en-US" altLang="zh-CN" dirty="0" smtClean="0"/>
          </a:p>
          <a:p>
            <a:pPr marL="228600" indent="-228600">
              <a:buFont typeface="+mj-lt"/>
              <a:buAutoNum type="arabicPeriod"/>
            </a:pPr>
            <a:r>
              <a:rPr lang="en-US" altLang="zh-CN" dirty="0" smtClean="0"/>
              <a:t>600</a:t>
            </a:r>
            <a:r>
              <a:rPr lang="zh-CN" altLang="en-US" dirty="0" smtClean="0"/>
              <a:t>多页</a:t>
            </a:r>
            <a:endParaRPr lang="en-US" altLang="zh-CN" dirty="0" smtClean="0"/>
          </a:p>
          <a:p>
            <a:pPr marL="228600" indent="-228600">
              <a:buFont typeface="+mj-lt"/>
              <a:buAutoNum type="arabicPeriod"/>
            </a:pPr>
            <a:r>
              <a:rPr lang="zh-CN" altLang="en-US" dirty="0" smtClean="0"/>
              <a:t>第三版了</a:t>
            </a:r>
            <a:endParaRPr lang="en-US" altLang="zh-CN" dirty="0" smtClean="0"/>
          </a:p>
          <a:p>
            <a:pPr marL="228600" indent="-228600">
              <a:buFont typeface="+mj-lt"/>
              <a:buAutoNum type="arabicPeriod"/>
            </a:pPr>
            <a:r>
              <a:rPr lang="zh-CN" altLang="en-US" dirty="0" smtClean="0"/>
              <a:t>目录</a:t>
            </a:r>
            <a:endParaRPr lang="en-US" altLang="zh-CN" dirty="0" smtClean="0"/>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Introduction </a:t>
            </a:r>
            <a:r>
              <a:rPr lang="en-US" altLang="zh-CN" sz="1200" b="0" i="0" u="none" strike="noStrike" kern="1200" baseline="0" dirty="0" smtClean="0">
                <a:solidFill>
                  <a:schemeClr val="tx1"/>
                </a:solidFill>
                <a:latin typeface="+mn-lt"/>
                <a:ea typeface="+mn-ea"/>
                <a:cs typeface="+mn-cs"/>
              </a:rPr>
              <a:t>1</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2 Supervised Learning </a:t>
            </a:r>
            <a:r>
              <a:rPr lang="en-US" altLang="zh-CN" sz="1200" b="0" i="0" u="none" strike="noStrike" kern="1200" baseline="0" dirty="0" smtClean="0">
                <a:solidFill>
                  <a:schemeClr val="tx1"/>
                </a:solidFill>
                <a:latin typeface="+mn-lt"/>
                <a:ea typeface="+mn-ea"/>
                <a:cs typeface="+mn-cs"/>
              </a:rPr>
              <a:t>21</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3 Bayesian Decision Theory </a:t>
            </a:r>
            <a:r>
              <a:rPr lang="en-US" altLang="zh-CN" sz="1200" b="0" i="0" u="none" strike="noStrike" kern="1200" baseline="0" dirty="0" smtClean="0">
                <a:solidFill>
                  <a:schemeClr val="tx1"/>
                </a:solidFill>
                <a:latin typeface="+mn-lt"/>
                <a:ea typeface="+mn-ea"/>
                <a:cs typeface="+mn-cs"/>
              </a:rPr>
              <a:t>49</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4 Parametric Methods </a:t>
            </a:r>
            <a:r>
              <a:rPr lang="en-US" altLang="zh-CN" sz="1200" b="0" i="0" u="none" strike="noStrike" kern="1200" baseline="0" dirty="0" smtClean="0">
                <a:solidFill>
                  <a:schemeClr val="tx1"/>
                </a:solidFill>
                <a:latin typeface="+mn-lt"/>
                <a:ea typeface="+mn-ea"/>
                <a:cs typeface="+mn-cs"/>
              </a:rPr>
              <a:t>65</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5 Multivariate Methods </a:t>
            </a:r>
            <a:r>
              <a:rPr lang="en-US" altLang="zh-CN" sz="1200" b="0" i="0" u="none" strike="noStrike" kern="1200" baseline="0" dirty="0" smtClean="0">
                <a:solidFill>
                  <a:schemeClr val="tx1"/>
                </a:solidFill>
                <a:latin typeface="+mn-lt"/>
                <a:ea typeface="+mn-ea"/>
                <a:cs typeface="+mn-cs"/>
              </a:rPr>
              <a:t>93</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6 Dimensionality Reduction </a:t>
            </a:r>
            <a:r>
              <a:rPr lang="en-US" altLang="zh-CN" sz="1200" b="0" i="0" u="none" strike="noStrike" kern="1200" baseline="0" dirty="0" smtClean="0">
                <a:solidFill>
                  <a:schemeClr val="tx1"/>
                </a:solidFill>
                <a:latin typeface="+mn-lt"/>
                <a:ea typeface="+mn-ea"/>
                <a:cs typeface="+mn-cs"/>
              </a:rPr>
              <a:t>115</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7 Clustering </a:t>
            </a:r>
            <a:r>
              <a:rPr lang="en-US" altLang="zh-CN" sz="1200" b="0" i="0" u="none" strike="noStrike" kern="1200" baseline="0" dirty="0" smtClean="0">
                <a:solidFill>
                  <a:schemeClr val="tx1"/>
                </a:solidFill>
                <a:latin typeface="+mn-lt"/>
                <a:ea typeface="+mn-ea"/>
                <a:cs typeface="+mn-cs"/>
              </a:rPr>
              <a:t>161</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8 Nonparametric Methods </a:t>
            </a:r>
            <a:r>
              <a:rPr lang="en-US" altLang="zh-CN" sz="1200" b="0" i="0" u="none" strike="noStrike" kern="1200" baseline="0" dirty="0" smtClean="0">
                <a:solidFill>
                  <a:schemeClr val="tx1"/>
                </a:solidFill>
                <a:latin typeface="+mn-lt"/>
                <a:ea typeface="+mn-ea"/>
                <a:cs typeface="+mn-cs"/>
              </a:rPr>
              <a:t>185</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9 Decision Trees </a:t>
            </a:r>
            <a:r>
              <a:rPr lang="en-US" altLang="zh-CN" sz="1200" b="0" i="0" u="none" strike="noStrike" kern="1200" baseline="0" dirty="0" smtClean="0">
                <a:solidFill>
                  <a:schemeClr val="tx1"/>
                </a:solidFill>
                <a:latin typeface="+mn-lt"/>
                <a:ea typeface="+mn-ea"/>
                <a:cs typeface="+mn-cs"/>
              </a:rPr>
              <a:t>213</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10 Linear Discrimination </a:t>
            </a:r>
            <a:r>
              <a:rPr lang="en-US" altLang="zh-CN" sz="1200" b="0" i="0" u="none" strike="noStrike" kern="1200" baseline="0" dirty="0" smtClean="0">
                <a:solidFill>
                  <a:schemeClr val="tx1"/>
                </a:solidFill>
                <a:latin typeface="+mn-lt"/>
                <a:ea typeface="+mn-ea"/>
                <a:cs typeface="+mn-cs"/>
              </a:rPr>
              <a:t>239</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11 Multilayer </a:t>
            </a:r>
            <a:r>
              <a:rPr lang="en-US" altLang="zh-CN" sz="1200" b="0" i="1" u="none" strike="noStrike" kern="1200" baseline="0" dirty="0" err="1" smtClean="0">
                <a:solidFill>
                  <a:schemeClr val="tx1"/>
                </a:solidFill>
                <a:latin typeface="+mn-lt"/>
                <a:ea typeface="+mn-ea"/>
                <a:cs typeface="+mn-cs"/>
              </a:rPr>
              <a:t>Perceptrons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267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12 Local Models </a:t>
            </a:r>
            <a:r>
              <a:rPr lang="en-US" altLang="zh-CN" sz="1200" b="0" i="0" u="none" strike="noStrike" kern="1200" baseline="0" dirty="0" smtClean="0">
                <a:solidFill>
                  <a:schemeClr val="tx1"/>
                </a:solidFill>
                <a:latin typeface="+mn-lt"/>
                <a:ea typeface="+mn-ea"/>
                <a:cs typeface="+mn-cs"/>
              </a:rPr>
              <a:t>317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13 Kernel Machines </a:t>
            </a:r>
            <a:r>
              <a:rPr lang="en-US" altLang="zh-CN" sz="1200" b="0" i="0" u="none" strike="noStrike" kern="1200" baseline="0" dirty="0" smtClean="0">
                <a:solidFill>
                  <a:schemeClr val="tx1"/>
                </a:solidFill>
                <a:latin typeface="+mn-lt"/>
                <a:ea typeface="+mn-ea"/>
                <a:cs typeface="+mn-cs"/>
              </a:rPr>
              <a:t>349</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14 Graphical Models </a:t>
            </a:r>
            <a:r>
              <a:rPr lang="en-US" altLang="zh-CN" sz="1200" b="0" i="0" u="none" strike="noStrike" kern="1200" baseline="0" dirty="0" smtClean="0">
                <a:solidFill>
                  <a:schemeClr val="tx1"/>
                </a:solidFill>
                <a:latin typeface="+mn-lt"/>
                <a:ea typeface="+mn-ea"/>
                <a:cs typeface="+mn-cs"/>
              </a:rPr>
              <a:t>387</a:t>
            </a:r>
          </a:p>
          <a:p>
            <a:pPr marL="628650" lvl="1" indent="-171450">
              <a:buFont typeface="Arial" panose="020B0604020202020204" pitchFamily="34" charset="0"/>
              <a:buChar char="•"/>
            </a:pPr>
            <a:r>
              <a:rPr lang="da-DK" altLang="zh-CN" sz="1200" b="0" i="1" u="none" strike="noStrike" kern="1200" baseline="0" dirty="0" smtClean="0">
                <a:solidFill>
                  <a:schemeClr val="tx1"/>
                </a:solidFill>
                <a:latin typeface="+mn-lt"/>
                <a:ea typeface="+mn-ea"/>
                <a:cs typeface="+mn-cs"/>
              </a:rPr>
              <a:t>15 Hidden Markov Models </a:t>
            </a:r>
            <a:r>
              <a:rPr lang="da-DK" altLang="zh-CN" sz="1200" b="0" i="0" u="none" strike="noStrike" kern="1200" baseline="0" dirty="0" smtClean="0">
                <a:solidFill>
                  <a:schemeClr val="tx1"/>
                </a:solidFill>
                <a:latin typeface="+mn-lt"/>
                <a:ea typeface="+mn-ea"/>
                <a:cs typeface="+mn-cs"/>
              </a:rPr>
              <a:t>417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16 Bayesian Estimation </a:t>
            </a:r>
            <a:r>
              <a:rPr lang="en-US" altLang="zh-CN" sz="1200" b="0" i="0" u="none" strike="noStrike" kern="1200" baseline="0" dirty="0" smtClean="0">
                <a:solidFill>
                  <a:schemeClr val="tx1"/>
                </a:solidFill>
                <a:latin typeface="+mn-lt"/>
                <a:ea typeface="+mn-ea"/>
                <a:cs typeface="+mn-cs"/>
              </a:rPr>
              <a:t>445</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17 Combining Multiple Learners </a:t>
            </a:r>
            <a:r>
              <a:rPr lang="en-US" altLang="zh-CN" sz="1200" b="0" i="0" u="none" strike="noStrike" kern="1200" baseline="0" dirty="0" smtClean="0">
                <a:solidFill>
                  <a:schemeClr val="tx1"/>
                </a:solidFill>
                <a:latin typeface="+mn-lt"/>
                <a:ea typeface="+mn-ea"/>
                <a:cs typeface="+mn-cs"/>
              </a:rPr>
              <a:t>487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18 Reinforcement Learning </a:t>
            </a:r>
            <a:r>
              <a:rPr lang="en-US" altLang="zh-CN" sz="1200" b="0" i="0" u="none" strike="noStrike" kern="1200" baseline="0" dirty="0" smtClean="0">
                <a:solidFill>
                  <a:schemeClr val="tx1"/>
                </a:solidFill>
                <a:latin typeface="+mn-lt"/>
                <a:ea typeface="+mn-ea"/>
                <a:cs typeface="+mn-cs"/>
              </a:rPr>
              <a:t>517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19 Design and Analysis of Machine Learning Experiments </a:t>
            </a:r>
            <a:r>
              <a:rPr lang="en-US" altLang="zh-CN" sz="1200" b="0" i="0" u="none" strike="noStrike" kern="1200" baseline="0" dirty="0" smtClean="0">
                <a:solidFill>
                  <a:schemeClr val="tx1"/>
                </a:solidFill>
                <a:latin typeface="+mn-lt"/>
                <a:ea typeface="+mn-ea"/>
                <a:cs typeface="+mn-cs"/>
              </a:rPr>
              <a:t>547</a:t>
            </a:r>
          </a:p>
          <a:p>
            <a:pPr marL="628650" lvl="1" indent="-171450">
              <a:buFont typeface="Arial" panose="020B0604020202020204" pitchFamily="34" charset="0"/>
              <a:buChar char="•"/>
            </a:pPr>
            <a:r>
              <a:rPr lang="en-US" altLang="zh-CN" sz="1200" b="0" i="1" u="none" strike="noStrike" kern="1200" baseline="0" dirty="0" smtClean="0">
                <a:solidFill>
                  <a:schemeClr val="tx1"/>
                </a:solidFill>
                <a:latin typeface="+mn-lt"/>
                <a:ea typeface="+mn-ea"/>
                <a:cs typeface="+mn-cs"/>
              </a:rPr>
              <a:t>A Probability </a:t>
            </a:r>
            <a:r>
              <a:rPr lang="en-US" altLang="zh-CN" sz="1200" b="0" i="0" u="none" strike="noStrike" kern="1200" baseline="0" dirty="0" smtClean="0">
                <a:solidFill>
                  <a:schemeClr val="tx1"/>
                </a:solidFill>
                <a:latin typeface="+mn-lt"/>
                <a:ea typeface="+mn-ea"/>
                <a:cs typeface="+mn-cs"/>
              </a:rPr>
              <a:t>593</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97</a:t>
            </a:fld>
            <a:endParaRPr lang="zh-CN" altLang="en-US"/>
          </a:p>
        </p:txBody>
      </p:sp>
    </p:spTree>
    <p:extLst>
      <p:ext uri="{BB962C8B-B14F-4D97-AF65-F5344CB8AC3E}">
        <p14:creationId xmlns:p14="http://schemas.microsoft.com/office/powerpoint/2010/main" val="906384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en-US" dirty="0" smtClean="0"/>
              <a:t>剑桥大学出版社的</a:t>
            </a:r>
            <a:r>
              <a:rPr lang="en-US" altLang="zh-CN" dirty="0" smtClean="0"/>
              <a:t>Cambridge University Press</a:t>
            </a:r>
          </a:p>
          <a:p>
            <a:pPr marL="228600" indent="-228600">
              <a:buFont typeface="+mj-lt"/>
              <a:buAutoNum type="arabicPeriod"/>
            </a:pPr>
            <a:r>
              <a:rPr lang="zh-CN" altLang="en-US" dirty="0" smtClean="0"/>
              <a:t>作者</a:t>
            </a:r>
            <a:r>
              <a:rPr lang="en-US" altLang="zh-CN" dirty="0" smtClean="0"/>
              <a:t>Peter </a:t>
            </a:r>
            <a:r>
              <a:rPr lang="en-US" altLang="zh-CN" dirty="0" err="1" smtClean="0"/>
              <a:t>flach</a:t>
            </a:r>
            <a:r>
              <a:rPr lang="en-US" altLang="zh-CN" dirty="0" smtClean="0"/>
              <a:t> </a:t>
            </a:r>
            <a:r>
              <a:rPr lang="zh-CN" altLang="en-US" dirty="0" smtClean="0"/>
              <a:t>是</a:t>
            </a:r>
            <a:r>
              <a:rPr lang="en-US" altLang="zh-CN" dirty="0" smtClean="0">
                <a:hlinkClick r:id="rId3"/>
              </a:rPr>
              <a:t>University of Bristol</a:t>
            </a:r>
            <a:r>
              <a:rPr lang="en-US" altLang="zh-CN" dirty="0" smtClean="0"/>
              <a:t> </a:t>
            </a:r>
            <a:r>
              <a:rPr lang="zh-CN" altLang="en-US" dirty="0" smtClean="0"/>
              <a:t>的老师，英国的一个大学</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98</a:t>
            </a:fld>
            <a:endParaRPr lang="zh-CN" altLang="en-US"/>
          </a:p>
        </p:txBody>
      </p:sp>
    </p:spTree>
    <p:extLst>
      <p:ext uri="{BB962C8B-B14F-4D97-AF65-F5344CB8AC3E}">
        <p14:creationId xmlns:p14="http://schemas.microsoft.com/office/powerpoint/2010/main" val="2923044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en-US" dirty="0" smtClean="0"/>
              <a:t>剑桥大学出版社的</a:t>
            </a:r>
            <a:r>
              <a:rPr lang="en-US" altLang="zh-CN" dirty="0" smtClean="0"/>
              <a:t>Cambridge University Press</a:t>
            </a:r>
          </a:p>
          <a:p>
            <a:pPr marL="228600" indent="-228600">
              <a:buFont typeface="+mj-lt"/>
              <a:buAutoNum type="arabicPeriod"/>
            </a:pPr>
            <a:r>
              <a:rPr lang="zh-CN" altLang="en-US" dirty="0" smtClean="0"/>
              <a:t>作者</a:t>
            </a:r>
            <a:r>
              <a:rPr lang="en-US" altLang="zh-CN" dirty="0" smtClean="0"/>
              <a:t>Peter </a:t>
            </a:r>
            <a:r>
              <a:rPr lang="en-US" altLang="zh-CN" dirty="0" err="1" smtClean="0"/>
              <a:t>flach</a:t>
            </a:r>
            <a:r>
              <a:rPr lang="en-US" altLang="zh-CN" dirty="0" smtClean="0"/>
              <a:t> </a:t>
            </a:r>
            <a:r>
              <a:rPr lang="zh-CN" altLang="en-US" dirty="0" smtClean="0"/>
              <a:t>是</a:t>
            </a:r>
            <a:r>
              <a:rPr lang="en-US" altLang="zh-CN" dirty="0" smtClean="0">
                <a:hlinkClick r:id="rId3"/>
              </a:rPr>
              <a:t>University of Bristol</a:t>
            </a:r>
            <a:r>
              <a:rPr lang="en-US" altLang="zh-CN" dirty="0" smtClean="0"/>
              <a:t> </a:t>
            </a:r>
            <a:r>
              <a:rPr lang="zh-CN" altLang="en-US" dirty="0" smtClean="0"/>
              <a:t>的老师，英国的一个大学</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99</a:t>
            </a:fld>
            <a:endParaRPr lang="zh-CN" altLang="en-US"/>
          </a:p>
        </p:txBody>
      </p:sp>
    </p:spTree>
    <p:extLst>
      <p:ext uri="{BB962C8B-B14F-4D97-AF65-F5344CB8AC3E}">
        <p14:creationId xmlns:p14="http://schemas.microsoft.com/office/powerpoint/2010/main" val="47070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r>
              <a:rPr lang="zh-CN" altLang="en-US" dirty="0" smtClean="0"/>
              <a:t>周老师，大家都认识</a:t>
            </a:r>
            <a:endParaRPr lang="en-US" altLang="zh-CN" dirty="0" smtClean="0"/>
          </a:p>
          <a:p>
            <a:pPr marL="228600" indent="-228600">
              <a:buFont typeface="+mj-lt"/>
              <a:buAutoNum type="arabicPeriod"/>
            </a:pPr>
            <a:r>
              <a:rPr lang="zh-CN" altLang="en-US" sz="1200" b="0" i="0" kern="1200" dirty="0" smtClean="0">
                <a:solidFill>
                  <a:schemeClr val="tx1"/>
                </a:solidFill>
                <a:effectLst/>
                <a:latin typeface="+mn-lt"/>
                <a:ea typeface="+mn-ea"/>
                <a:cs typeface="+mn-cs"/>
              </a:rPr>
              <a:t>周志华，南京大学计算机系教授，</a:t>
            </a:r>
            <a:r>
              <a:rPr lang="en-US" altLang="zh-CN" sz="1200" b="0" i="0" kern="1200" dirty="0" smtClean="0">
                <a:solidFill>
                  <a:schemeClr val="tx1"/>
                </a:solidFill>
                <a:effectLst/>
                <a:latin typeface="+mn-lt"/>
                <a:ea typeface="+mn-ea"/>
                <a:cs typeface="+mn-cs"/>
              </a:rPr>
              <a:t>ACM</a:t>
            </a:r>
            <a:r>
              <a:rPr lang="zh-CN" altLang="en-US" sz="1200" b="0" i="0" kern="1200" dirty="0" smtClean="0">
                <a:solidFill>
                  <a:schemeClr val="tx1"/>
                </a:solidFill>
                <a:effectLst/>
                <a:latin typeface="+mn-lt"/>
                <a:ea typeface="+mn-ea"/>
                <a:cs typeface="+mn-cs"/>
              </a:rPr>
              <a:t>杰出科学家，</a:t>
            </a:r>
            <a:r>
              <a:rPr lang="en-US" altLang="zh-CN" sz="1200" b="0" i="0" kern="1200" dirty="0" smtClean="0">
                <a:solidFill>
                  <a:schemeClr val="tx1"/>
                </a:solidFill>
                <a:effectLst/>
                <a:latin typeface="+mn-lt"/>
                <a:ea typeface="+mn-ea"/>
                <a:cs typeface="+mn-cs"/>
              </a:rPr>
              <a:t>IEEE Fellow, IAPR Fellow, IET/IEE Fellow, </a:t>
            </a:r>
            <a:r>
              <a:rPr lang="zh-CN" altLang="en-US" sz="1200" b="0" i="0" kern="1200" dirty="0" smtClean="0">
                <a:solidFill>
                  <a:schemeClr val="tx1"/>
                </a:solidFill>
                <a:effectLst/>
                <a:latin typeface="+mn-lt"/>
                <a:ea typeface="+mn-ea"/>
                <a:cs typeface="+mn-cs"/>
              </a:rPr>
              <a:t>中国计算机学会会士。国家杰出青年科学基金获得者、长江学者特聘教授。先后担任多种</a:t>
            </a:r>
            <a:r>
              <a:rPr lang="en-US" altLang="zh-CN" sz="1200" b="0" i="0" kern="1200" dirty="0" smtClean="0">
                <a:solidFill>
                  <a:schemeClr val="tx1"/>
                </a:solidFill>
                <a:effectLst/>
                <a:latin typeface="+mn-lt"/>
                <a:ea typeface="+mn-ea"/>
                <a:cs typeface="+mn-cs"/>
              </a:rPr>
              <a:t>SCI(E)</a:t>
            </a:r>
            <a:r>
              <a:rPr lang="zh-CN" altLang="en-US" sz="1200" b="0" i="0" kern="1200" dirty="0" smtClean="0">
                <a:solidFill>
                  <a:schemeClr val="tx1"/>
                </a:solidFill>
                <a:effectLst/>
                <a:latin typeface="+mn-lt"/>
                <a:ea typeface="+mn-ea"/>
                <a:cs typeface="+mn-cs"/>
              </a:rPr>
              <a:t>期刊执行主编、副主编、副编辑、编委等。中国计算机学会人工智能与模式识别专业委员会主任，中国人工智能学会机器学习专业委员会主任，</a:t>
            </a:r>
            <a:r>
              <a:rPr lang="en-US" altLang="zh-CN" sz="1200" b="0" i="0" kern="1200" dirty="0" smtClean="0">
                <a:solidFill>
                  <a:schemeClr val="tx1"/>
                </a:solidFill>
                <a:effectLst/>
                <a:latin typeface="+mn-lt"/>
                <a:ea typeface="+mn-ea"/>
                <a:cs typeface="+mn-cs"/>
              </a:rPr>
              <a:t>IEEE</a:t>
            </a:r>
            <a:r>
              <a:rPr lang="zh-CN" altLang="en-US" sz="1200" b="0" i="0" kern="1200" dirty="0" smtClean="0">
                <a:solidFill>
                  <a:schemeClr val="tx1"/>
                </a:solidFill>
                <a:effectLst/>
                <a:latin typeface="+mn-lt"/>
                <a:ea typeface="+mn-ea"/>
                <a:cs typeface="+mn-cs"/>
              </a:rPr>
              <a:t>计算智能学会数据挖掘技术委员会副主席。</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100</a:t>
            </a:fld>
            <a:endParaRPr lang="zh-CN" altLang="en-US"/>
          </a:p>
        </p:txBody>
      </p:sp>
    </p:spTree>
    <p:extLst>
      <p:ext uri="{BB962C8B-B14F-4D97-AF65-F5344CB8AC3E}">
        <p14:creationId xmlns:p14="http://schemas.microsoft.com/office/powerpoint/2010/main" val="533106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89868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Fisher</a:t>
            </a:r>
            <a:r>
              <a:rPr lang="zh-CN" altLang="en-US" sz="1200" b="0" i="0" kern="1200" dirty="0" smtClean="0">
                <a:solidFill>
                  <a:schemeClr val="tx1"/>
                </a:solidFill>
                <a:effectLst/>
                <a:latin typeface="+mn-lt"/>
                <a:ea typeface="+mn-ea"/>
                <a:cs typeface="+mn-cs"/>
              </a:rPr>
              <a:t>曾提出抽样分布、参数估计和假设减压是“推断统计”的三个中心</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263304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6"/>
            <a:ext cx="12192000" cy="714375"/>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srcRect/>
          <a:stretch>
            <a:fillRect/>
          </a:stretch>
        </p:blipFill>
        <p:spPr bwMode="auto">
          <a:xfrm>
            <a:off x="10488488" y="623067"/>
            <a:ext cx="986270" cy="988020"/>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473543051"/>
      </p:ext>
    </p:extLst>
  </p:cSld>
  <p:clrMapOvr>
    <a:masterClrMapping/>
  </p:clrMapOvr>
  <p:transition>
    <p:blinds dir="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9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204845734"/>
      </p:ext>
    </p:extLst>
  </p:cSld>
  <p:clrMapOvr>
    <a:masterClrMapping/>
  </p:clrMapOvr>
  <p:transition>
    <p:blinds dir="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9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02713336"/>
      </p:ext>
    </p:extLst>
  </p:cSld>
  <p:clrMapOvr>
    <a:masterClrMapping/>
  </p:clrMapOvr>
  <p:transition>
    <p:blinds dir="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0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64168116"/>
      </p:ext>
    </p:extLst>
  </p:cSld>
  <p:clrMapOvr>
    <a:masterClrMapping/>
  </p:clrMapOvr>
  <p:transition>
    <p:blinds dir="ver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0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28116950"/>
      </p:ext>
    </p:extLst>
  </p:cSld>
  <p:clrMapOvr>
    <a:masterClrMapping/>
  </p:clrMapOvr>
  <p:transition>
    <p:blinds dir="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40582229"/>
      </p:ext>
    </p:extLst>
  </p:cSld>
  <p:clrMapOvr>
    <a:masterClrMapping/>
  </p:clrMapOvr>
  <p:transition>
    <p:blinds dir="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11510963"/>
      </p:ext>
    </p:extLst>
  </p:cSld>
  <p:clrMapOvr>
    <a:masterClrMapping/>
  </p:clrMapOvr>
  <p:transition>
    <p:blinds dir="ver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174995905"/>
      </p:ext>
    </p:extLst>
  </p:cSld>
  <p:clrMapOvr>
    <a:masterClrMapping/>
  </p:clrMapOvr>
  <p:transition>
    <p:blinds dir="ver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0387714"/>
      </p:ext>
    </p:extLst>
  </p:cSld>
  <p:clrMapOvr>
    <a:masterClrMapping/>
  </p:clrMapOvr>
  <p:transition>
    <p:blinds dir="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0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232930803"/>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0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67907012"/>
      </p:ext>
    </p:extLst>
  </p:cSld>
  <p:clrMapOvr>
    <a:masterClrMapping/>
  </p:clrMapOvr>
  <p:transition>
    <p:blinds dir="ver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0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41335834"/>
      </p:ext>
    </p:extLst>
  </p:cSld>
  <p:clrMapOvr>
    <a:masterClrMapping/>
  </p:clrMapOvr>
  <p:transition>
    <p:blinds dir="vert"/>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0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956478795"/>
      </p:ext>
    </p:extLst>
  </p:cSld>
  <p:clrMapOvr>
    <a:masterClrMapping/>
  </p:clrMapOvr>
  <p:transition>
    <p:blinds dir="vert"/>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04397727"/>
      </p:ext>
    </p:extLst>
  </p:cSld>
  <p:clrMapOvr>
    <a:masterClrMapping/>
  </p:clrMapOvr>
  <p:transition>
    <p:blinds dir="vert"/>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95424736"/>
      </p:ext>
    </p:extLst>
  </p:cSld>
  <p:clrMapOvr>
    <a:masterClrMapping/>
  </p:clrMapOvr>
  <p:transition>
    <p:blinds dir="vert"/>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990429336"/>
      </p:ext>
    </p:extLst>
  </p:cSld>
  <p:clrMapOvr>
    <a:masterClrMapping/>
  </p:clrMapOvr>
  <p:transition>
    <p:blinds dir="ver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38547935"/>
      </p:ext>
    </p:extLst>
  </p:cSld>
  <p:clrMapOvr>
    <a:masterClrMapping/>
  </p:clrMapOvr>
  <p:transition>
    <p:blinds dir="vert"/>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97237990"/>
      </p:ext>
    </p:extLst>
  </p:cSld>
  <p:clrMapOvr>
    <a:masterClrMapping/>
  </p:clrMapOvr>
  <p:transition>
    <p:blinds dir="vert"/>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4192024"/>
      </p:ext>
    </p:extLst>
  </p:cSld>
  <p:clrMapOvr>
    <a:masterClrMapping/>
  </p:clrMapOvr>
  <p:transition>
    <p:blinds dir="vert"/>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2580944"/>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820294473"/>
      </p:ext>
    </p:extLst>
  </p:cSld>
  <p:clrMapOvr>
    <a:masterClrMapping/>
  </p:clrMapOvr>
  <p:transition>
    <p:blinds dir="vert"/>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675722411"/>
      </p:ext>
    </p:extLst>
  </p:cSld>
  <p:clrMapOvr>
    <a:masterClrMapping/>
  </p:clrMapOvr>
  <p:transition>
    <p:blinds dir="ver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066136310"/>
      </p:ext>
    </p:extLst>
  </p:cSld>
  <p:clrMapOvr>
    <a:masterClrMapping/>
  </p:clrMapOvr>
  <p:transition>
    <p:blinds dir="ver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731165791"/>
      </p:ext>
    </p:extLst>
  </p:cSld>
  <p:clrMapOvr>
    <a:masterClrMapping/>
  </p:clrMapOvr>
  <p:transition>
    <p:blinds dir="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23079493"/>
      </p:ext>
    </p:extLst>
  </p:cSld>
  <p:clrMapOvr>
    <a:masterClrMapping/>
  </p:clrMapOvr>
  <p:transition>
    <p:blinds dir="ver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742472929"/>
      </p:ext>
    </p:extLst>
  </p:cSld>
  <p:clrMapOvr>
    <a:masterClrMapping/>
  </p:clrMapOvr>
  <p:transition>
    <p:blinds dir="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399743"/>
      </p:ext>
    </p:extLst>
  </p:cSld>
  <p:clrMapOvr>
    <a:masterClrMapping/>
  </p:clrMapOvr>
  <p:transition>
    <p:blinds dir="ver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954381174"/>
      </p:ext>
    </p:extLst>
  </p:cSld>
  <p:clrMapOvr>
    <a:masterClrMapping/>
  </p:clrMapOvr>
  <p:transition>
    <p:blinds dir="ver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404813545"/>
      </p:ext>
    </p:extLst>
  </p:cSld>
  <p:clrMapOvr>
    <a:masterClrMapping/>
  </p:clrMapOvr>
  <p:transition>
    <p:blinds dir="ver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1339932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53434441"/>
      </p:ext>
    </p:extLst>
  </p:cSld>
  <p:clrMapOvr>
    <a:masterClrMapping/>
  </p:clrMapOvr>
  <p:transition>
    <p:blinds dir="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296225774"/>
      </p:ext>
    </p:extLst>
  </p:cSld>
  <p:clrMapOvr>
    <a:masterClrMapping/>
  </p:clrMapOvr>
  <p:transition>
    <p:blinds dir="ver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727396904"/>
      </p:ext>
    </p:extLst>
  </p:cSld>
  <p:clrMapOvr>
    <a:masterClrMapping/>
  </p:clrMapOvr>
  <p:transition>
    <p:blinds dir="vert"/>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文本占位符 156"/>
          <p:cNvSpPr>
            <a:spLocks noGrp="1"/>
          </p:cNvSpPr>
          <p:nvPr>
            <p:ph type="body" sz="quarter" idx="13"/>
          </p:nvPr>
        </p:nvSpPr>
        <p:spPr>
          <a:xfrm>
            <a:off x="1007436" y="0"/>
            <a:ext cx="4416491"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963053602"/>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55005399"/>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404814"/>
            <a:ext cx="7066219" cy="966787"/>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600200"/>
            <a:ext cx="6651352" cy="4498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240189091"/>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103597048"/>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91502696"/>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964842540"/>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742792587"/>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30679721"/>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976532743"/>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675448049"/>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3454543"/>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208847332"/>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75826233"/>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437617364"/>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664701221"/>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953415558"/>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856629580"/>
      </p:ext>
    </p:extLst>
  </p:cSld>
  <p:clrMapOvr>
    <a:masterClrMapping/>
  </p:clrMapOvr>
  <p:transition>
    <p:blinds dir="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082173172"/>
      </p:ext>
    </p:extLst>
  </p:cSld>
  <p:clrMapOvr>
    <a:masterClrMapping/>
  </p:clrMapOvr>
  <p:transition>
    <p:blinds dir="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804754790"/>
      </p:ext>
    </p:extLst>
  </p:cSld>
  <p:clrMapOvr>
    <a:masterClrMapping/>
  </p:clrMapOvr>
  <p:transition>
    <p:blinds dir="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032421835"/>
      </p:ext>
    </p:extLst>
  </p:cSld>
  <p:clrMapOvr>
    <a:masterClrMapping/>
  </p:clrMapOvr>
  <p:transition>
    <p:blinds dir="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88036193"/>
      </p:ext>
    </p:extLst>
  </p:cSld>
  <p:clrMapOvr>
    <a:masterClrMapping/>
  </p:clrMapOvr>
  <p:transition>
    <p:blinds dir="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975760429"/>
      </p:ext>
    </p:extLst>
  </p:cSld>
  <p:clrMapOvr>
    <a:masterClrMapping/>
  </p:clrMapOvr>
  <p:transition>
    <p:blinds dir="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802394322"/>
      </p:ext>
    </p:extLst>
  </p:cSld>
  <p:clrMapOvr>
    <a:masterClrMapping/>
  </p:clrMapOvr>
  <p:transition>
    <p:blinds dir="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469931330"/>
      </p:ext>
    </p:extLst>
  </p:cSld>
  <p:clrMapOvr>
    <a:masterClrMapping/>
  </p:clrMapOvr>
  <p:transition>
    <p:blinds dir="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1784183"/>
      </p:ext>
    </p:extLst>
  </p:cSld>
  <p:clrMapOvr>
    <a:masterClrMapping/>
  </p:clrMapOvr>
  <p:transition>
    <p:blinds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608763765"/>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884821822"/>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36168616"/>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994957183"/>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728061993"/>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838615712"/>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27772741"/>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794226"/>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7003872"/>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90955180"/>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37345128"/>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288819193"/>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23035150"/>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711095173"/>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305132382"/>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569236230"/>
      </p:ext>
    </p:extLst>
  </p:cSld>
  <p:clrMapOvr>
    <a:masterClrMapping/>
  </p:clrMapOvr>
  <p:transition>
    <p:blinds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8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658504262"/>
      </p:ext>
    </p:extLst>
  </p:cSld>
  <p:clrMapOvr>
    <a:masterClrMapping/>
  </p:clrMapOvr>
  <p:transition>
    <p:blinds dir="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8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81762692"/>
      </p:ext>
    </p:extLst>
  </p:cSld>
  <p:clrMapOvr>
    <a:masterClrMapping/>
  </p:clrMapOvr>
  <p:transition>
    <p:blinds dir="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36036951"/>
      </p:ext>
    </p:extLst>
  </p:cSld>
  <p:clrMapOvr>
    <a:masterClrMapping/>
  </p:clrMapOvr>
  <p:transition>
    <p:blinds dir="ver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495893359"/>
      </p:ext>
    </p:extLst>
  </p:cSld>
  <p:clrMapOvr>
    <a:masterClrMapping/>
  </p:clrMapOvr>
  <p:transition>
    <p:blinds dir="ver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413117151"/>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43451510"/>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77518216"/>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796932694"/>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246624115"/>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30914699"/>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9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537458342"/>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9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022689166"/>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9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931636543"/>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98618345"/>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7822605"/>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image" Target="../media/image1.jpe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54" descr="D:\PPT模板\rendanew.jpg"/>
          <p:cNvPicPr>
            <a:picLocks noChangeAspect="1" noChangeArrowheads="1"/>
          </p:cNvPicPr>
          <p:nvPr userDrawn="1"/>
        </p:nvPicPr>
        <p:blipFill>
          <a:blip r:embed="rId135"/>
          <a:srcRect/>
          <a:stretch>
            <a:fillRect/>
          </a:stretch>
        </p:blipFill>
        <p:spPr bwMode="auto">
          <a:xfrm>
            <a:off x="10488488" y="623067"/>
            <a:ext cx="986270" cy="988020"/>
          </a:xfrm>
          <a:prstGeom prst="rect">
            <a:avLst/>
          </a:prstGeom>
          <a:noFill/>
          <a:ln w="9525">
            <a:noFill/>
            <a:miter lim="800000"/>
            <a:headEnd/>
            <a:tailEnd/>
          </a:ln>
        </p:spPr>
      </p:pic>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1"/>
            <a:ext cx="5422900" cy="276225"/>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2700000" scaled="1"/>
            <a:tileRect/>
          </a:gradFill>
        </p:spPr>
        <p:txBody>
          <a:bodyPr>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1"/>
            <a:ext cx="6769100"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sp>
        <p:nvSpPr>
          <p:cNvPr id="13" name="文本占位符 156"/>
          <p:cNvSpPr txBox="1">
            <a:spLocks/>
          </p:cNvSpPr>
          <p:nvPr userDrawn="1"/>
        </p:nvSpPr>
        <p:spPr>
          <a:xfrm>
            <a:off x="263352" y="6597651"/>
            <a:ext cx="11211406" cy="379411"/>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课程名称</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数据科学           </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主讲教师</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朝乐门              </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参考书</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数据科学理论与实践（清华大学出版社，</a:t>
            </a:r>
            <a:r>
              <a:rPr lang="en-US" altLang="zh-CN" sz="1200" kern="0" dirty="0" smtClean="0">
                <a:latin typeface="Times New Roman" panose="02020603050405020304" pitchFamily="18" charset="0"/>
                <a:ea typeface="+mn-ea"/>
                <a:cs typeface="Times New Roman" panose="02020603050405020304" pitchFamily="18" charset="0"/>
              </a:rPr>
              <a:t>2017</a:t>
            </a:r>
            <a:r>
              <a:rPr lang="zh-CN" altLang="en-US" sz="1200" kern="0" dirty="0" smtClean="0">
                <a:latin typeface="Times New Roman" panose="02020603050405020304" pitchFamily="18" charset="0"/>
                <a:ea typeface="+mn-ea"/>
                <a:cs typeface="Times New Roman" panose="02020603050405020304" pitchFamily="18" charset="0"/>
              </a:rPr>
              <a:t>）</a:t>
            </a:r>
            <a:r>
              <a:rPr lang="en-US" altLang="zh-CN" sz="1200" kern="0" dirty="0" smtClean="0">
                <a:latin typeface="Times New Roman" panose="02020603050405020304" pitchFamily="18" charset="0"/>
                <a:ea typeface="+mn-ea"/>
                <a:cs typeface="Times New Roman" panose="02020603050405020304" pitchFamily="18" charset="0"/>
              </a:rPr>
              <a:t>            【</a:t>
            </a:r>
            <a:r>
              <a:rPr lang="zh-CN" altLang="en-US" sz="1200" kern="0" dirty="0" smtClean="0">
                <a:latin typeface="Times New Roman" panose="02020603050405020304" pitchFamily="18" charset="0"/>
                <a:ea typeface="+mn-ea"/>
                <a:cs typeface="Times New Roman" panose="02020603050405020304" pitchFamily="18" charset="0"/>
              </a:rPr>
              <a:t>联系方式</a:t>
            </a:r>
            <a:r>
              <a:rPr lang="en-US" altLang="zh-CN" sz="1200" kern="0" dirty="0" smtClean="0">
                <a:latin typeface="Times New Roman" panose="02020603050405020304" pitchFamily="18" charset="0"/>
                <a:ea typeface="+mn-ea"/>
                <a:cs typeface="Times New Roman" panose="02020603050405020304" pitchFamily="18" charset="0"/>
              </a:rPr>
              <a:t>】 chaolemen@ruc.edu.cn</a:t>
            </a:r>
            <a:endParaRPr lang="zh-CN" altLang="en-US" sz="1200" kern="0" dirty="0" smtClean="0">
              <a:latin typeface="Times New Roman" panose="02020603050405020304" pitchFamily="18" charset="0"/>
              <a:ea typeface="+mn-ea"/>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4356" r:id="rId1"/>
    <p:sldLayoutId id="2147484357" r:id="rId2"/>
    <p:sldLayoutId id="2147484354" r:id="rId3"/>
    <p:sldLayoutId id="2147484355"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9" r:id="rId25"/>
    <p:sldLayoutId id="2147484380" r:id="rId26"/>
    <p:sldLayoutId id="2147484381" r:id="rId27"/>
    <p:sldLayoutId id="2147484382" r:id="rId28"/>
    <p:sldLayoutId id="2147484383" r:id="rId29"/>
    <p:sldLayoutId id="2147484384" r:id="rId30"/>
    <p:sldLayoutId id="2147484385" r:id="rId31"/>
    <p:sldLayoutId id="2147484386" r:id="rId32"/>
    <p:sldLayoutId id="2147484387" r:id="rId33"/>
    <p:sldLayoutId id="2147484388" r:id="rId34"/>
    <p:sldLayoutId id="2147484389" r:id="rId35"/>
    <p:sldLayoutId id="2147484390" r:id="rId36"/>
    <p:sldLayoutId id="2147484391" r:id="rId37"/>
    <p:sldLayoutId id="2147484392" r:id="rId38"/>
    <p:sldLayoutId id="2147484393" r:id="rId39"/>
    <p:sldLayoutId id="2147484394" r:id="rId40"/>
    <p:sldLayoutId id="2147484395" r:id="rId41"/>
    <p:sldLayoutId id="2147484396" r:id="rId42"/>
    <p:sldLayoutId id="2147484397" r:id="rId43"/>
    <p:sldLayoutId id="2147484419" r:id="rId44"/>
    <p:sldLayoutId id="2147484445" r:id="rId45"/>
    <p:sldLayoutId id="2147484446" r:id="rId46"/>
    <p:sldLayoutId id="2147484447" r:id="rId47"/>
    <p:sldLayoutId id="2147484448" r:id="rId48"/>
    <p:sldLayoutId id="2147484449" r:id="rId49"/>
    <p:sldLayoutId id="2147484450" r:id="rId50"/>
    <p:sldLayoutId id="2147484451" r:id="rId51"/>
    <p:sldLayoutId id="2147484452" r:id="rId52"/>
    <p:sldLayoutId id="2147484453" r:id="rId53"/>
    <p:sldLayoutId id="2147484454" r:id="rId54"/>
    <p:sldLayoutId id="2147484455" r:id="rId55"/>
    <p:sldLayoutId id="2147484456" r:id="rId56"/>
    <p:sldLayoutId id="2147484457" r:id="rId57"/>
    <p:sldLayoutId id="2147484458" r:id="rId58"/>
    <p:sldLayoutId id="2147484459" r:id="rId59"/>
    <p:sldLayoutId id="2147484460" r:id="rId60"/>
    <p:sldLayoutId id="2147484461" r:id="rId61"/>
    <p:sldLayoutId id="2147484462" r:id="rId62"/>
    <p:sldLayoutId id="2147484463" r:id="rId63"/>
    <p:sldLayoutId id="2147484464" r:id="rId64"/>
    <p:sldLayoutId id="2147484465" r:id="rId65"/>
    <p:sldLayoutId id="2147484466" r:id="rId66"/>
    <p:sldLayoutId id="2147484467" r:id="rId67"/>
    <p:sldLayoutId id="2147484468" r:id="rId68"/>
    <p:sldLayoutId id="2147484469" r:id="rId69"/>
    <p:sldLayoutId id="2147484470" r:id="rId70"/>
    <p:sldLayoutId id="2147484471" r:id="rId71"/>
    <p:sldLayoutId id="2147484472" r:id="rId72"/>
    <p:sldLayoutId id="2147484473" r:id="rId73"/>
    <p:sldLayoutId id="2147484474" r:id="rId74"/>
    <p:sldLayoutId id="2147484475" r:id="rId75"/>
    <p:sldLayoutId id="2147484476" r:id="rId76"/>
    <p:sldLayoutId id="2147484477" r:id="rId77"/>
    <p:sldLayoutId id="2147484478" r:id="rId78"/>
    <p:sldLayoutId id="2147484479" r:id="rId79"/>
    <p:sldLayoutId id="2147484480" r:id="rId80"/>
    <p:sldLayoutId id="2147484481" r:id="rId81"/>
    <p:sldLayoutId id="2147484482" r:id="rId82"/>
    <p:sldLayoutId id="2147484483" r:id="rId83"/>
    <p:sldLayoutId id="2147484484" r:id="rId84"/>
    <p:sldLayoutId id="2147484485" r:id="rId85"/>
    <p:sldLayoutId id="2147484486" r:id="rId86"/>
    <p:sldLayoutId id="2147484487" r:id="rId87"/>
    <p:sldLayoutId id="2147484488" r:id="rId88"/>
    <p:sldLayoutId id="2147484489" r:id="rId89"/>
    <p:sldLayoutId id="2147484490" r:id="rId90"/>
    <p:sldLayoutId id="2147484491" r:id="rId91"/>
    <p:sldLayoutId id="2147484492" r:id="rId92"/>
    <p:sldLayoutId id="2147484493" r:id="rId93"/>
    <p:sldLayoutId id="2147484494" r:id="rId94"/>
    <p:sldLayoutId id="2147484495" r:id="rId95"/>
    <p:sldLayoutId id="2147484496" r:id="rId96"/>
    <p:sldLayoutId id="2147484497" r:id="rId97"/>
    <p:sldLayoutId id="2147484498" r:id="rId98"/>
    <p:sldLayoutId id="2147484499" r:id="rId99"/>
    <p:sldLayoutId id="2147484500" r:id="rId100"/>
    <p:sldLayoutId id="2147484501" r:id="rId101"/>
    <p:sldLayoutId id="2147484502" r:id="rId102"/>
    <p:sldLayoutId id="2147484503" r:id="rId103"/>
    <p:sldLayoutId id="2147484504" r:id="rId104"/>
    <p:sldLayoutId id="2147484505" r:id="rId105"/>
    <p:sldLayoutId id="2147484506" r:id="rId106"/>
    <p:sldLayoutId id="2147484507" r:id="rId107"/>
    <p:sldLayoutId id="2147484508" r:id="rId108"/>
    <p:sldLayoutId id="2147484509" r:id="rId109"/>
    <p:sldLayoutId id="2147484510" r:id="rId110"/>
    <p:sldLayoutId id="2147484511" r:id="rId111"/>
    <p:sldLayoutId id="2147484512" r:id="rId112"/>
    <p:sldLayoutId id="2147484513" r:id="rId113"/>
    <p:sldLayoutId id="2147484514" r:id="rId114"/>
    <p:sldLayoutId id="2147484515" r:id="rId115"/>
    <p:sldLayoutId id="2147484516" r:id="rId116"/>
    <p:sldLayoutId id="2147484517" r:id="rId117"/>
    <p:sldLayoutId id="2147484518" r:id="rId118"/>
    <p:sldLayoutId id="2147484519" r:id="rId119"/>
    <p:sldLayoutId id="2147484520" r:id="rId120"/>
    <p:sldLayoutId id="2147484521" r:id="rId121"/>
    <p:sldLayoutId id="2147484522" r:id="rId122"/>
    <p:sldLayoutId id="2147484523" r:id="rId123"/>
    <p:sldLayoutId id="2147484524" r:id="rId124"/>
    <p:sldLayoutId id="2147484525" r:id="rId125"/>
    <p:sldLayoutId id="2147484526" r:id="rId126"/>
    <p:sldLayoutId id="2147484527" r:id="rId127"/>
    <p:sldLayoutId id="2147484528" r:id="rId128"/>
    <p:sldLayoutId id="2147484529" r:id="rId129"/>
    <p:sldLayoutId id="2147484530" r:id="rId130"/>
    <p:sldLayoutId id="2147484531" r:id="rId131"/>
    <p:sldLayoutId id="2147484532" r:id="rId132"/>
    <p:sldLayoutId id="2147484533" r:id="rId133"/>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03.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6.jpeg"/><Relationship Id="rId7" Type="http://schemas.openxmlformats.org/officeDocument/2006/relationships/diagramColors" Target="../diagrams/colors29.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7.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image" Target="../media/image24.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25.xml"/><Relationship Id="rId7" Type="http://schemas.openxmlformats.org/officeDocument/2006/relationships/diagramColors" Target="../diagrams/colors14.xml"/><Relationship Id="rId12"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diagramQuickStyle" Target="../diagrams/quickStyle14.xml"/><Relationship Id="rId11" Type="http://schemas.openxmlformats.org/officeDocument/2006/relationships/oleObject" Target="../embeddings/oleObject12.bin"/><Relationship Id="rId5" Type="http://schemas.openxmlformats.org/officeDocument/2006/relationships/diagramLayout" Target="../diagrams/layout14.xml"/><Relationship Id="rId10" Type="http://schemas.openxmlformats.org/officeDocument/2006/relationships/image" Target="../media/image29.wmf"/><Relationship Id="rId4" Type="http://schemas.openxmlformats.org/officeDocument/2006/relationships/diagramData" Target="../diagrams/data14.xml"/><Relationship Id="rId9"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6.emf"/><Relationship Id="rId4" Type="http://schemas.openxmlformats.org/officeDocument/2006/relationships/oleObject" Target="../embeddings/oleObject13.bin"/></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6.jpeg"/><Relationship Id="rId7" Type="http://schemas.openxmlformats.org/officeDocument/2006/relationships/diagramColors" Target="../diagrams/colors17.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4.bin"/></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2.e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4.gif"/><Relationship Id="rId5" Type="http://schemas.openxmlformats.org/officeDocument/2006/relationships/image" Target="../media/image43.emf"/><Relationship Id="rId4"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5.bin"/><Relationship Id="rId5" Type="http://schemas.openxmlformats.org/officeDocument/2006/relationships/image" Target="../media/image45.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6.emf"/><Relationship Id="rId4" Type="http://schemas.openxmlformats.org/officeDocument/2006/relationships/oleObject" Target="../embeddings/oleObject18.bin"/></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90.png"/><Relationship Id="rId5" Type="http://schemas.openxmlformats.org/officeDocument/2006/relationships/image" Target="../media/image47.emf"/><Relationship Id="rId4" Type="http://schemas.openxmlformats.org/officeDocument/2006/relationships/oleObject" Target="../embeddings/oleObject19.bin"/></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5.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47.xml"/><Relationship Id="rId7" Type="http://schemas.openxmlformats.org/officeDocument/2006/relationships/diagramColors" Target="../diagrams/colors22.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image" Target="../media/image49.emf"/><Relationship Id="rId4" Type="http://schemas.openxmlformats.org/officeDocument/2006/relationships/diagramData" Target="../diagrams/data22.xml"/><Relationship Id="rId9" Type="http://schemas.openxmlformats.org/officeDocument/2006/relationships/oleObject" Target="../embeddings/oleObject20.bin"/></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image" Target="../media/image50.wmf"/><Relationship Id="rId4" Type="http://schemas.openxmlformats.org/officeDocument/2006/relationships/oleObject" Target="../embeddings/oleObject21.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50.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4.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54.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51.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8.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8.wmf"/></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54.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diagramQuickStyle" Target="../diagrams/quickStyle25.xml"/><Relationship Id="rId5" Type="http://schemas.openxmlformats.org/officeDocument/2006/relationships/diagramLayout" Target="../diagrams/layout25.xml"/><Relationship Id="rId10" Type="http://schemas.openxmlformats.org/officeDocument/2006/relationships/image" Target="../media/image61.emf"/><Relationship Id="rId4" Type="http://schemas.openxmlformats.org/officeDocument/2006/relationships/diagramData" Target="../diagrams/data25.xml"/><Relationship Id="rId9" Type="http://schemas.openxmlformats.org/officeDocument/2006/relationships/oleObject" Target="../embeddings/oleObject31.bin"/></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7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79.emf"/><Relationship Id="rId4" Type="http://schemas.openxmlformats.org/officeDocument/2006/relationships/oleObject" Target="../embeddings/oleObject32.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6.jpeg"/><Relationship Id="rId7" Type="http://schemas.openxmlformats.org/officeDocument/2006/relationships/diagramColors" Target="../diagrams/colors26.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 Id="rId9" Type="http://schemas.openxmlformats.org/officeDocument/2006/relationships/image" Target="../media/image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83432" y="1375296"/>
            <a:ext cx="9793088" cy="2871192"/>
          </a:xfrm>
        </p:spPr>
        <p:txBody>
          <a:bodyPr/>
          <a:lstStyle/>
          <a:p>
            <a:pPr algn="l">
              <a:lnSpc>
                <a:spcPct val="150000"/>
              </a:lnSpc>
            </a:pPr>
            <a:r>
              <a:rPr lang="en-US" altLang="zh-CN" sz="3600" b="0" dirty="0" smtClean="0">
                <a:solidFill>
                  <a:srgbClr val="CC0000"/>
                </a:solidFill>
              </a:rPr>
              <a:t>《</a:t>
            </a:r>
            <a:r>
              <a:rPr lang="zh-CN" altLang="en-US" sz="3600" b="0" dirty="0" smtClean="0">
                <a:solidFill>
                  <a:srgbClr val="CC0000"/>
                </a:solidFill>
              </a:rPr>
              <a:t>数据科学理论与实践</a:t>
            </a:r>
            <a:r>
              <a:rPr lang="en-US" altLang="zh-CN" sz="3600" b="0" dirty="0" smtClean="0">
                <a:solidFill>
                  <a:srgbClr val="CC0000"/>
                </a:solidFill>
              </a:rPr>
              <a:t>》</a:t>
            </a:r>
            <a:r>
              <a:rPr lang="zh-CN" altLang="en-US" sz="3600" b="0" dirty="0" smtClean="0">
                <a:solidFill>
                  <a:srgbClr val="CC0000"/>
                </a:solidFill>
              </a:rPr>
              <a:t>之</a:t>
            </a:r>
            <a:r>
              <a:rPr lang="en-US" altLang="zh-CN" sz="3600" b="0" dirty="0">
                <a:solidFill>
                  <a:schemeClr val="bg2">
                    <a:lumMod val="10000"/>
                  </a:schemeClr>
                </a:solidFill>
              </a:rPr>
              <a:t/>
            </a:r>
            <a:br>
              <a:rPr lang="en-US" altLang="zh-CN" sz="3600" b="0" dirty="0">
                <a:solidFill>
                  <a:schemeClr val="bg2">
                    <a:lumMod val="10000"/>
                  </a:schemeClr>
                </a:solidFill>
              </a:rPr>
            </a:br>
            <a:r>
              <a:rPr lang="en-US" altLang="zh-CN" sz="3600" b="0" dirty="0" smtClean="0">
                <a:solidFill>
                  <a:schemeClr val="bg2">
                    <a:lumMod val="10000"/>
                  </a:schemeClr>
                </a:solidFill>
              </a:rPr>
              <a:t>           </a:t>
            </a:r>
            <a:r>
              <a:rPr lang="zh-CN" altLang="en-US" sz="6000" dirty="0" smtClean="0">
                <a:solidFill>
                  <a:srgbClr val="CC0000"/>
                </a:solidFill>
              </a:rPr>
              <a:t>理论基础</a:t>
            </a:r>
            <a:endParaRPr lang="zh-CN" altLang="en-US" sz="3600" dirty="0" smtClean="0">
              <a:solidFill>
                <a:srgbClr val="CC0000"/>
              </a:solidFill>
            </a:endParaRPr>
          </a:p>
        </p:txBody>
      </p:sp>
      <p:sp>
        <p:nvSpPr>
          <p:cNvPr id="14339" name="副标题 2"/>
          <p:cNvSpPr>
            <a:spLocks noGrp="1"/>
          </p:cNvSpPr>
          <p:nvPr>
            <p:ph type="subTitle" idx="1"/>
          </p:nvPr>
        </p:nvSpPr>
        <p:spPr>
          <a:xfrm>
            <a:off x="4655840" y="4437112"/>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915028187"/>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71065046"/>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数据科学的理论基础</a:t>
            </a:r>
            <a:endParaRPr lang="zh-CN" altLang="en-US" dirty="0"/>
          </a:p>
        </p:txBody>
      </p:sp>
      <p:sp>
        <p:nvSpPr>
          <p:cNvPr id="5" name="文本占位符 4"/>
          <p:cNvSpPr>
            <a:spLocks noGrp="1"/>
          </p:cNvSpPr>
          <p:nvPr>
            <p:ph type="body" sz="quarter" idx="14"/>
          </p:nvPr>
        </p:nvSpPr>
        <p:spPr/>
        <p:txBody>
          <a:bodyPr/>
          <a:lstStyle/>
          <a:p>
            <a:r>
              <a:rPr lang="en-US" altLang="zh-CN" dirty="0"/>
              <a:t>►2.</a:t>
            </a:r>
            <a:r>
              <a:rPr lang="zh-CN" altLang="en-US" dirty="0"/>
              <a:t>统计学与数据科学</a:t>
            </a:r>
          </a:p>
          <a:p>
            <a:endParaRPr lang="zh-CN" altLang="en-US" dirty="0"/>
          </a:p>
        </p:txBody>
      </p:sp>
    </p:spTree>
    <p:extLst>
      <p:ext uri="{BB962C8B-B14F-4D97-AF65-F5344CB8AC3E}">
        <p14:creationId xmlns:p14="http://schemas.microsoft.com/office/powerpoint/2010/main" val="159313220"/>
      </p:ext>
    </p:extLst>
  </p:cSld>
  <p:clrMapOvr>
    <a:masterClrMapping/>
  </p:clrMapOvr>
  <p:transition>
    <p:blinds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636912"/>
            <a:ext cx="3369614" cy="3528392"/>
          </a:xfrm>
          <a:prstGeom prst="rect">
            <a:avLst/>
          </a:prstGeom>
        </p:spPr>
      </p:pic>
      <p:sp>
        <p:nvSpPr>
          <p:cNvPr id="6" name="矩形 5"/>
          <p:cNvSpPr/>
          <p:nvPr/>
        </p:nvSpPr>
        <p:spPr>
          <a:xfrm>
            <a:off x="1320264" y="1967893"/>
            <a:ext cx="5365571" cy="369332"/>
          </a:xfrm>
          <a:prstGeom prst="rect">
            <a:avLst/>
          </a:prstGeom>
        </p:spPr>
        <p:txBody>
          <a:bodyPr wrap="none">
            <a:spAutoFit/>
          </a:bodyPr>
          <a:lstStyle/>
          <a:p>
            <a:r>
              <a:rPr lang="zh-CN" altLang="en-US" dirty="0"/>
              <a:t>周志华.机器学习[M].北京：清华大学出版社，2016.</a:t>
            </a:r>
          </a:p>
        </p:txBody>
      </p:sp>
    </p:spTree>
    <p:extLst>
      <p:ext uri="{BB962C8B-B14F-4D97-AF65-F5344CB8AC3E}">
        <p14:creationId xmlns:p14="http://schemas.microsoft.com/office/powerpoint/2010/main" val="776871835"/>
      </p:ext>
    </p:extLst>
  </p:cSld>
  <p:clrMapOvr>
    <a:masterClrMapping/>
  </p:clrMapOvr>
  <p:transition>
    <p:blinds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t>5.</a:t>
            </a:r>
            <a:r>
              <a:rPr lang="zh-CN" altLang="en-US" dirty="0" smtClean="0"/>
              <a:t>本专题习题</a:t>
            </a:r>
            <a:endParaRPr lang="zh-CN" altLang="en-US" dirty="0"/>
          </a:p>
        </p:txBody>
      </p:sp>
      <p:sp>
        <p:nvSpPr>
          <p:cNvPr id="7" name="副标题 6"/>
          <p:cNvSpPr>
            <a:spLocks noGrp="1"/>
          </p:cNvSpPr>
          <p:nvPr>
            <p:ph type="subTitle" idx="1"/>
          </p:nvPr>
        </p:nvSpPr>
        <p:spPr/>
        <p:txBody>
          <a:bodyPr/>
          <a:lstStyle/>
          <a:p>
            <a:pPr lvl="0"/>
            <a:r>
              <a:rPr lang="en-US" altLang="zh-CN" sz="2400" dirty="0" smtClean="0">
                <a:solidFill>
                  <a:schemeClr val="bg1">
                    <a:lumMod val="50000"/>
                  </a:schemeClr>
                </a:solidFill>
              </a:rPr>
              <a:t>◄4.</a:t>
            </a:r>
            <a:r>
              <a:rPr lang="zh-CN" altLang="en-US" sz="2400" dirty="0" smtClean="0">
                <a:solidFill>
                  <a:schemeClr val="bg1">
                    <a:lumMod val="50000"/>
                  </a:schemeClr>
                </a:solidFill>
              </a:rPr>
              <a:t>如何继续学习本专题知识</a:t>
            </a:r>
            <a:endParaRPr lang="en-US" altLang="zh-CN" sz="2400" dirty="0">
              <a:solidFill>
                <a:schemeClr val="bg1">
                  <a:lumMod val="50000"/>
                </a:schemeClr>
              </a:solidFill>
            </a:endParaRPr>
          </a:p>
          <a:p>
            <a:pPr lvl="0"/>
            <a:endParaRPr lang="en-US" altLang="zh-CN" sz="2400" dirty="0"/>
          </a:p>
          <a:p>
            <a:pPr lvl="0"/>
            <a:r>
              <a:rPr lang="zh-CN" altLang="en-US" sz="2400" dirty="0" smtClean="0"/>
              <a:t>►结束</a:t>
            </a:r>
            <a:endParaRPr lang="zh-CN" altLang="en-US" sz="2400" dirty="0"/>
          </a:p>
        </p:txBody>
      </p:sp>
    </p:spTree>
    <p:extLst>
      <p:ext uri="{BB962C8B-B14F-4D97-AF65-F5344CB8AC3E}">
        <p14:creationId xmlns:p14="http://schemas.microsoft.com/office/powerpoint/2010/main" val="1719061808"/>
      </p:ext>
    </p:extLst>
  </p:cSld>
  <p:clrMapOvr>
    <a:masterClrMapping/>
  </p:clrMapOvr>
  <p:transition>
    <p:blinds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dirty="0" smtClean="0"/>
              <a:t>习题</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098909843"/>
              </p:ext>
            </p:extLst>
          </p:nvPr>
        </p:nvGraphicFramePr>
        <p:xfrm>
          <a:off x="812800" y="1500174"/>
          <a:ext cx="10107736" cy="4953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►习题</a:t>
            </a:r>
            <a:endParaRPr lang="zh-CN" altLang="en-US" dirty="0"/>
          </a:p>
        </p:txBody>
      </p:sp>
    </p:spTree>
    <p:extLst>
      <p:ext uri="{BB962C8B-B14F-4D97-AF65-F5344CB8AC3E}">
        <p14:creationId xmlns:p14="http://schemas.microsoft.com/office/powerpoint/2010/main" val="1755110078"/>
      </p:ext>
    </p:extLst>
  </p:cSld>
  <p:clrMapOvr>
    <a:masterClrMapping/>
  </p:clrMapOvr>
  <p:transition>
    <p:blinds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smtClean="0"/>
          </a:p>
        </p:txBody>
      </p:sp>
      <p:sp>
        <p:nvSpPr>
          <p:cNvPr id="11" name="文本占位符 4"/>
          <p:cNvSpPr>
            <a:spLocks noGrp="1"/>
          </p:cNvSpPr>
          <p:nvPr>
            <p:ph type="body" sz="quarter" idx="14"/>
          </p:nvPr>
        </p:nvSpPr>
        <p:spPr>
          <a:xfrm>
            <a:off x="5429245" y="0"/>
            <a:ext cx="2178923" cy="260648"/>
          </a:xfrm>
        </p:spPr>
        <p:txBody>
          <a:bodyPr/>
          <a:lstStyle/>
          <a:p>
            <a:r>
              <a:rPr lang="zh-CN" altLang="en-US" dirty="0" smtClean="0"/>
              <a:t>►</a:t>
            </a:r>
            <a:r>
              <a:rPr lang="zh-CN" altLang="en-US" dirty="0"/>
              <a:t>结束</a:t>
            </a:r>
          </a:p>
        </p:txBody>
      </p:sp>
      <p:sp>
        <p:nvSpPr>
          <p:cNvPr id="28" name="标题 1"/>
          <p:cNvSpPr txBox="1">
            <a:spLocks/>
          </p:cNvSpPr>
          <p:nvPr/>
        </p:nvSpPr>
        <p:spPr bwMode="auto">
          <a:xfrm>
            <a:off x="397933" y="392510"/>
            <a:ext cx="9802523"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smtClean="0">
                <a:ln>
                  <a:noFill/>
                </a:ln>
                <a:solidFill>
                  <a:srgbClr val="44546A"/>
                </a:solidFill>
                <a:effectLst/>
                <a:uLnTx/>
                <a:uFillTx/>
                <a:latin typeface="华文中宋" pitchFamily="2" charset="-122"/>
                <a:ea typeface="华文中宋" pitchFamily="2" charset="-122"/>
                <a:cs typeface="+mj-cs"/>
              </a:rPr>
              <a:t> </a:t>
            </a:r>
            <a:endParaRPr kumimoji="0" lang="zh-CN" altLang="en-US" sz="3200" b="1"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endParaRPr>
          </a:p>
        </p:txBody>
      </p:sp>
      <p:pic>
        <p:nvPicPr>
          <p:cNvPr id="29"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31" name="文本框 30"/>
          <p:cNvSpPr txBox="1"/>
          <p:nvPr/>
        </p:nvSpPr>
        <p:spPr>
          <a:xfrm flipH="1">
            <a:off x="4020021" y="6145409"/>
            <a:ext cx="1992309" cy="2854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教学支撑平台</a:t>
            </a:r>
          </a:p>
        </p:txBody>
      </p:sp>
      <p:sp>
        <p:nvSpPr>
          <p:cNvPr id="32" name="文本框 31"/>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smtClean="0">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ruc.edu.cn</a:t>
            </a:r>
          </a:p>
        </p:txBody>
      </p:sp>
      <p:sp>
        <p:nvSpPr>
          <p:cNvPr id="33" name="文本框 32"/>
          <p:cNvSpPr txBox="1"/>
          <p:nvPr/>
        </p:nvSpPr>
        <p:spPr>
          <a:xfrm flipH="1">
            <a:off x="1345218" y="6145409"/>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参考书目</a:t>
            </a:r>
          </a:p>
        </p:txBody>
      </p:sp>
      <p:sp>
        <p:nvSpPr>
          <p:cNvPr id="34" name="文本框 33"/>
          <p:cNvSpPr txBox="1"/>
          <p:nvPr/>
        </p:nvSpPr>
        <p:spPr>
          <a:xfrm flipH="1">
            <a:off x="7035836" y="6153836"/>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主讲人联系方式</a:t>
            </a:r>
          </a:p>
        </p:txBody>
      </p:sp>
      <p:graphicFrame>
        <p:nvGraphicFramePr>
          <p:cNvPr id="35"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6" name="图片 35"/>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7" name="文本框 36"/>
          <p:cNvSpPr txBox="1"/>
          <p:nvPr/>
        </p:nvSpPr>
        <p:spPr>
          <a:xfrm flipH="1">
            <a:off x="9710640" y="6108433"/>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主讲人微信</a:t>
            </a:r>
          </a:p>
        </p:txBody>
      </p:sp>
    </p:spTree>
    <p:extLst>
      <p:ext uri="{BB962C8B-B14F-4D97-AF65-F5344CB8AC3E}">
        <p14:creationId xmlns:p14="http://schemas.microsoft.com/office/powerpoint/2010/main" val="4137130118"/>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t>2.1 </a:t>
            </a:r>
            <a:r>
              <a:rPr lang="zh-CN" altLang="en-US" dirty="0" smtClean="0"/>
              <a:t>统计学在数据科学中的地位</a:t>
            </a:r>
            <a:endParaRPr lang="zh-CN" altLang="en-US" dirty="0"/>
          </a:p>
        </p:txBody>
      </p:sp>
      <p:sp>
        <p:nvSpPr>
          <p:cNvPr id="7" name="副标题 6"/>
          <p:cNvSpPr>
            <a:spLocks noGrp="1"/>
          </p:cNvSpPr>
          <p:nvPr>
            <p:ph type="subTitle" idx="1"/>
          </p:nvPr>
        </p:nvSpPr>
        <p:spPr>
          <a:xfrm>
            <a:off x="2495600" y="4038602"/>
            <a:ext cx="8280920" cy="1752600"/>
          </a:xfrm>
        </p:spPr>
        <p:txBody>
          <a:bodyPr/>
          <a:lstStyle/>
          <a:p>
            <a:r>
              <a:rPr lang="en-US" altLang="zh-CN" sz="2000" dirty="0" smtClean="0"/>
              <a:t>►2.1 </a:t>
            </a:r>
            <a:r>
              <a:rPr lang="en-US" altLang="zh-CN" sz="2000" dirty="0"/>
              <a:t>【</a:t>
            </a:r>
            <a:r>
              <a:rPr lang="zh-CN" altLang="en-US" sz="2000" dirty="0"/>
              <a:t>联系</a:t>
            </a:r>
            <a:r>
              <a:rPr lang="en-US" altLang="zh-CN" sz="2000" dirty="0"/>
              <a:t>】</a:t>
            </a:r>
            <a:r>
              <a:rPr lang="zh-CN" altLang="en-US" sz="2000" dirty="0"/>
              <a:t>统计学在数据科学中的重要地位</a:t>
            </a:r>
            <a:endParaRPr lang="en-US" altLang="zh-CN" sz="2000" dirty="0"/>
          </a:p>
          <a:p>
            <a:r>
              <a:rPr lang="en-US" altLang="zh-CN" sz="2000" dirty="0"/>
              <a:t>2.2 【</a:t>
            </a:r>
            <a:r>
              <a:rPr lang="zh-CN" altLang="en-US" sz="2000" dirty="0"/>
              <a:t>常用</a:t>
            </a:r>
            <a:r>
              <a:rPr lang="en-US" altLang="zh-CN" sz="2000" dirty="0"/>
              <a:t>】</a:t>
            </a:r>
            <a:r>
              <a:rPr lang="zh-CN" altLang="en-US" sz="2000" dirty="0"/>
              <a:t>数据科学中常用的统计学知识</a:t>
            </a:r>
            <a:endParaRPr lang="en-US" altLang="zh-CN" sz="2000" dirty="0"/>
          </a:p>
          <a:p>
            <a:r>
              <a:rPr lang="en-US" altLang="zh-CN" sz="2000" dirty="0"/>
              <a:t>2.3 【</a:t>
            </a:r>
            <a:r>
              <a:rPr lang="zh-CN" altLang="en-US" sz="2000" dirty="0"/>
              <a:t>案例</a:t>
            </a:r>
            <a:r>
              <a:rPr lang="en-US" altLang="zh-CN" sz="2000" dirty="0"/>
              <a:t>】</a:t>
            </a:r>
            <a:r>
              <a:rPr lang="zh-CN" altLang="en-US" sz="2000" dirty="0"/>
              <a:t>统计学在数据科学中的应用案例</a:t>
            </a:r>
            <a:endParaRPr lang="en-US" altLang="zh-CN" sz="2000" dirty="0"/>
          </a:p>
          <a:p>
            <a:r>
              <a:rPr lang="en-US" altLang="zh-CN" sz="2000" dirty="0"/>
              <a:t>2.4 【</a:t>
            </a:r>
            <a:r>
              <a:rPr lang="zh-CN" altLang="en-US" sz="2000" dirty="0"/>
              <a:t>讨论</a:t>
            </a:r>
            <a:r>
              <a:rPr lang="en-US" altLang="zh-CN" sz="2000" dirty="0"/>
              <a:t>】</a:t>
            </a:r>
            <a:r>
              <a:rPr lang="zh-CN" altLang="en-US" sz="2000" dirty="0"/>
              <a:t>数据科学视角下的统计学</a:t>
            </a:r>
          </a:p>
        </p:txBody>
      </p:sp>
    </p:spTree>
    <p:extLst>
      <p:ext uri="{BB962C8B-B14F-4D97-AF65-F5344CB8AC3E}">
        <p14:creationId xmlns:p14="http://schemas.microsoft.com/office/powerpoint/2010/main" val="3972968185"/>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统计学在数据科学的重要意义</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187035" cy="287992"/>
          </a:xfrm>
        </p:spPr>
        <p:txBody>
          <a:bodyPr/>
          <a:lstStyle/>
          <a:p>
            <a:r>
              <a:rPr lang="en-US" altLang="zh-CN" dirty="0" smtClean="0"/>
              <a:t>►2.1 </a:t>
            </a:r>
            <a:r>
              <a:rPr lang="zh-CN" altLang="en-US" dirty="0"/>
              <a:t>统计学在数据科学中的地位</a:t>
            </a:r>
          </a:p>
        </p:txBody>
      </p:sp>
      <p:graphicFrame>
        <p:nvGraphicFramePr>
          <p:cNvPr id="6" name="Object 2"/>
          <p:cNvGraphicFramePr>
            <a:graphicFrameLocks noChangeAspect="1"/>
          </p:cNvGraphicFramePr>
          <p:nvPr>
            <p:extLst>
              <p:ext uri="{D42A27DB-BD31-4B8C-83A1-F6EECF244321}">
                <p14:modId xmlns:p14="http://schemas.microsoft.com/office/powerpoint/2010/main" val="3876683602"/>
              </p:ext>
            </p:extLst>
          </p:nvPr>
        </p:nvGraphicFramePr>
        <p:xfrm>
          <a:off x="1559496" y="1318941"/>
          <a:ext cx="5143536" cy="5138255"/>
        </p:xfrm>
        <a:graphic>
          <a:graphicData uri="http://schemas.openxmlformats.org/presentationml/2006/ole">
            <mc:AlternateContent xmlns:mc="http://schemas.openxmlformats.org/markup-compatibility/2006">
              <mc:Choice xmlns:v="urn:schemas-microsoft-com:vml" Requires="v">
                <p:oleObj spid="_x0000_s103742" name="Visio" r:id="rId4" imgW="3093022" imgH="3088530" progId="Visio.Drawing.11">
                  <p:embed/>
                </p:oleObj>
              </mc:Choice>
              <mc:Fallback>
                <p:oleObj name="Visio" r:id="rId4" imgW="3093022" imgH="3088530" progId="Visio.Drawing.11">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496" y="1318941"/>
                        <a:ext cx="5143536" cy="513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67701991"/>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统计学是数据科学的理论基础之一</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2682979" cy="224541"/>
          </a:xfrm>
        </p:spPr>
        <p:txBody>
          <a:bodyPr/>
          <a:lstStyle/>
          <a:p>
            <a:r>
              <a:rPr lang="en-US" altLang="zh-CN" dirty="0"/>
              <a:t>►2.1 </a:t>
            </a:r>
            <a:r>
              <a:rPr lang="zh-CN" altLang="en-US" dirty="0"/>
              <a:t>统计学在数据科学中的地位</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1541984"/>
            <a:ext cx="3413150" cy="3312368"/>
          </a:xfrm>
          <a:prstGeom prst="rect">
            <a:avLst/>
          </a:prstGeom>
        </p:spPr>
      </p:pic>
      <p:sp>
        <p:nvSpPr>
          <p:cNvPr id="8" name="文本框 7"/>
          <p:cNvSpPr txBox="1"/>
          <p:nvPr/>
        </p:nvSpPr>
        <p:spPr>
          <a:xfrm>
            <a:off x="2024357" y="5253154"/>
            <a:ext cx="4608512" cy="369332"/>
          </a:xfrm>
          <a:prstGeom prst="rect">
            <a:avLst/>
          </a:prstGeom>
          <a:noFill/>
        </p:spPr>
        <p:txBody>
          <a:bodyPr wrap="square" rtlCol="0">
            <a:spAutoFit/>
          </a:bodyPr>
          <a:lstStyle/>
          <a:p>
            <a:pPr algn="ctr"/>
            <a:r>
              <a:rPr lang="zh-CN" altLang="en-US" dirty="0" smtClean="0">
                <a:latin typeface="Times New Roman" panose="02020603050405020304" pitchFamily="18" charset="0"/>
                <a:cs typeface="Times New Roman" panose="02020603050405020304" pitchFamily="18" charset="0"/>
              </a:rPr>
              <a:t>图</a:t>
            </a:r>
            <a:r>
              <a:rPr lang="en-US" altLang="zh-CN" dirty="0" smtClean="0">
                <a:latin typeface="Times New Roman" panose="02020603050405020304" pitchFamily="18" charset="0"/>
                <a:cs typeface="Times New Roman" panose="02020603050405020304" pitchFamily="18" charset="0"/>
              </a:rPr>
              <a:t>1 Drew Conway</a:t>
            </a:r>
            <a:r>
              <a:rPr lang="zh-CN" altLang="en-US" dirty="0" smtClean="0">
                <a:latin typeface="Times New Roman" panose="02020603050405020304" pitchFamily="18" charset="0"/>
                <a:cs typeface="Times New Roman" panose="02020603050405020304" pitchFamily="18" charset="0"/>
              </a:rPr>
              <a:t>的数据科学韦恩图（</a:t>
            </a:r>
            <a:r>
              <a:rPr lang="en-US" altLang="zh-CN" dirty="0" smtClean="0">
                <a:latin typeface="Times New Roman" panose="02020603050405020304" pitchFamily="18" charset="0"/>
                <a:cs typeface="Times New Roman" panose="02020603050405020304" pitchFamily="18" charset="0"/>
              </a:rPr>
              <a:t>2010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flipH="1">
            <a:off x="1678931" y="5790455"/>
            <a:ext cx="5904656" cy="461665"/>
          </a:xfrm>
          <a:prstGeom prst="rect">
            <a:avLst/>
          </a:prstGeom>
          <a:noFill/>
        </p:spPr>
        <p:txBody>
          <a:bodyPr wrap="square" rtlCol="0">
            <a:spAutoFit/>
          </a:bodyPr>
          <a:lstStyle/>
          <a:p>
            <a:r>
              <a:rPr lang="zh-CN" altLang="en-US" sz="1200" dirty="0" smtClean="0">
                <a:latin typeface="Times New Roman" panose="02020603050405020304" pitchFamily="18" charset="0"/>
                <a:ea typeface="+mn-ea"/>
                <a:cs typeface="Times New Roman" panose="02020603050405020304" pitchFamily="18" charset="0"/>
              </a:rPr>
              <a:t>（来源：</a:t>
            </a:r>
            <a:r>
              <a:rPr lang="en-US" altLang="zh-CN" sz="1200" dirty="0" err="1" smtClean="0">
                <a:latin typeface="Times New Roman" panose="02020603050405020304" pitchFamily="18" charset="0"/>
                <a:ea typeface="+mn-ea"/>
                <a:cs typeface="Times New Roman" panose="02020603050405020304" pitchFamily="18" charset="0"/>
              </a:rPr>
              <a:t>Schutt</a:t>
            </a:r>
            <a:r>
              <a:rPr lang="en-US" altLang="zh-CN" sz="1200" dirty="0" smtClean="0">
                <a:latin typeface="Times New Roman" panose="02020603050405020304" pitchFamily="18" charset="0"/>
                <a:ea typeface="+mn-ea"/>
                <a:cs typeface="Times New Roman" panose="02020603050405020304" pitchFamily="18" charset="0"/>
              </a:rPr>
              <a:t> </a:t>
            </a:r>
            <a:r>
              <a:rPr lang="en-US" altLang="zh-CN" sz="1200" dirty="0">
                <a:latin typeface="Times New Roman" panose="02020603050405020304" pitchFamily="18" charset="0"/>
                <a:ea typeface="+mn-ea"/>
                <a:cs typeface="Times New Roman" panose="02020603050405020304" pitchFamily="18" charset="0"/>
              </a:rPr>
              <a:t>R, </a:t>
            </a:r>
            <a:r>
              <a:rPr lang="en-US" altLang="zh-CN" sz="1200" dirty="0" smtClean="0">
                <a:latin typeface="Times New Roman" panose="02020603050405020304" pitchFamily="18" charset="0"/>
                <a:ea typeface="+mn-ea"/>
                <a:cs typeface="Times New Roman" panose="02020603050405020304" pitchFamily="18" charset="0"/>
              </a:rPr>
              <a:t>O‘Neil </a:t>
            </a:r>
            <a:r>
              <a:rPr lang="en-US" altLang="zh-CN" sz="1200" dirty="0">
                <a:latin typeface="Times New Roman" panose="02020603050405020304" pitchFamily="18" charset="0"/>
                <a:ea typeface="+mn-ea"/>
                <a:cs typeface="Times New Roman" panose="02020603050405020304" pitchFamily="18" charset="0"/>
              </a:rPr>
              <a:t>C. Doing data science: Straight talk from the frontline[M]. </a:t>
            </a:r>
            <a:r>
              <a:rPr lang="en-US" altLang="zh-CN" sz="1200" dirty="0" smtClean="0">
                <a:latin typeface="Times New Roman" panose="02020603050405020304" pitchFamily="18" charset="0"/>
                <a:ea typeface="+mn-ea"/>
                <a:cs typeface="Times New Roman" panose="02020603050405020304" pitchFamily="18" charset="0"/>
              </a:rPr>
              <a:t>O’Reilly </a:t>
            </a:r>
            <a:r>
              <a:rPr lang="en-US" altLang="zh-CN" sz="1200" dirty="0">
                <a:latin typeface="Times New Roman" panose="02020603050405020304" pitchFamily="18" charset="0"/>
                <a:ea typeface="+mn-ea"/>
                <a:cs typeface="Times New Roman" panose="02020603050405020304" pitchFamily="18" charset="0"/>
              </a:rPr>
              <a:t>Media, Inc., </a:t>
            </a:r>
            <a:r>
              <a:rPr lang="en-US" altLang="zh-CN" sz="1200" dirty="0" smtClean="0">
                <a:latin typeface="Times New Roman" panose="02020603050405020304" pitchFamily="18" charset="0"/>
                <a:ea typeface="+mn-ea"/>
                <a:cs typeface="Times New Roman" panose="02020603050405020304" pitchFamily="18" charset="0"/>
              </a:rPr>
              <a:t>2013:7</a:t>
            </a:r>
            <a:r>
              <a:rPr lang="zh-CN" altLang="en-US" sz="1200" dirty="0" smtClean="0">
                <a:latin typeface="Times New Roman" panose="02020603050405020304" pitchFamily="18" charset="0"/>
                <a:ea typeface="+mn-ea"/>
                <a:cs typeface="Times New Roman" panose="02020603050405020304" pitchFamily="18" charset="0"/>
              </a:rPr>
              <a:t>）</a:t>
            </a:r>
            <a:endParaRPr lang="en-US" altLang="zh-CN" sz="12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59791611"/>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统计学家在数据科学领域的重要贡献</a:t>
            </a:r>
            <a:endParaRPr lang="en-US" altLang="zh-CN" dirty="0"/>
          </a:p>
        </p:txBody>
      </p:sp>
      <p:sp>
        <p:nvSpPr>
          <p:cNvPr id="3" name="内容占位符 2"/>
          <p:cNvSpPr>
            <a:spLocks noGrp="1"/>
          </p:cNvSpPr>
          <p:nvPr>
            <p:ph idx="1"/>
          </p:nvPr>
        </p:nvSpPr>
        <p:spPr/>
        <p:txBody>
          <a:bodyPr/>
          <a:lstStyle/>
          <a:p>
            <a:r>
              <a:rPr lang="en-US" altLang="zh-CN" kern="1200" dirty="0" smtClean="0"/>
              <a:t>Cleveland </a:t>
            </a:r>
            <a:r>
              <a:rPr lang="en-US" altLang="zh-CN" kern="1200" dirty="0"/>
              <a:t>W S. Data science: an action plan for expanding the technical areas of the field of statistics[J]. International statistical review, 2001, 69(1): 21-26</a:t>
            </a:r>
            <a:r>
              <a:rPr lang="en-US" altLang="zh-CN" kern="1200" dirty="0" smtClean="0"/>
              <a:t>.</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2899003" cy="260648"/>
          </a:xfrm>
        </p:spPr>
        <p:txBody>
          <a:bodyPr/>
          <a:lstStyle/>
          <a:p>
            <a:r>
              <a:rPr lang="en-US" altLang="zh-CN" dirty="0"/>
              <a:t>►2.1 </a:t>
            </a:r>
            <a:r>
              <a:rPr lang="zh-CN" altLang="en-US" dirty="0"/>
              <a:t>统计学在数据科学中的地位</a:t>
            </a:r>
          </a:p>
        </p:txBody>
      </p:sp>
      <p:pic>
        <p:nvPicPr>
          <p:cNvPr id="10" name="Picture 2" descr="“DJ Patil ”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2400"/>
          <a:stretch/>
        </p:blipFill>
        <p:spPr bwMode="auto">
          <a:xfrm>
            <a:off x="5094094" y="4466147"/>
            <a:ext cx="2217410"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464" y="4253438"/>
            <a:ext cx="1296144" cy="1827200"/>
          </a:xfrm>
          <a:prstGeom prst="rect">
            <a:avLst/>
          </a:prstGeom>
          <a:ln>
            <a:noFill/>
          </a:ln>
          <a:effectLst>
            <a:outerShdw blurRad="292100" dist="139700" dir="2700000" algn="tl" rotWithShape="0">
              <a:srgbClr val="333333">
                <a:alpha val="65000"/>
              </a:srgbClr>
            </a:outerShdw>
          </a:effectLst>
        </p:spPr>
      </p:pic>
      <p:pic>
        <p:nvPicPr>
          <p:cNvPr id="114690" name="Picture 2" descr="https://ss2.baidu.com/6ONYsjip0QIZ8tyhnq/it/u=21751822,2644372635&amp;fm=58&amp;s=62C0B052A036A59258BD85C30300A0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6272" y="4702721"/>
            <a:ext cx="1842881" cy="112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308022"/>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统计学与数据科学的关系</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r>
              <a:rPr lang="en-US" altLang="zh-CN" dirty="0" smtClean="0"/>
              <a:t>【</a:t>
            </a:r>
            <a:r>
              <a:rPr lang="zh-CN" altLang="en-US" dirty="0" smtClean="0"/>
              <a:t>小结</a:t>
            </a:r>
            <a:r>
              <a:rPr lang="en-US" altLang="zh-CN" dirty="0"/>
              <a:t>】►2.1 </a:t>
            </a:r>
            <a:r>
              <a:rPr lang="zh-CN" altLang="en-US" dirty="0"/>
              <a:t>统计学在数据科学中的地位</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1556792"/>
            <a:ext cx="2015108" cy="203980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776" y="1556792"/>
            <a:ext cx="2206420" cy="2039802"/>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3592" y="4077072"/>
            <a:ext cx="2355288" cy="18354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7608473"/>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341840" cy="1143000"/>
          </a:xfrm>
        </p:spPr>
        <p:txBody>
          <a:bodyPr/>
          <a:lstStyle/>
          <a:p>
            <a:r>
              <a:rPr lang="en-US" altLang="zh-CN" dirty="0"/>
              <a:t>2.2 </a:t>
            </a:r>
            <a:r>
              <a:rPr lang="zh-CN" altLang="en-US" dirty="0" smtClean="0"/>
              <a:t>数据科学中</a:t>
            </a:r>
            <a:r>
              <a:rPr lang="zh-CN" altLang="en-US" dirty="0"/>
              <a:t>常用的统计学知识</a:t>
            </a:r>
          </a:p>
        </p:txBody>
      </p:sp>
      <p:sp>
        <p:nvSpPr>
          <p:cNvPr id="7" name="副标题 6"/>
          <p:cNvSpPr>
            <a:spLocks noGrp="1"/>
          </p:cNvSpPr>
          <p:nvPr>
            <p:ph type="subTitle" idx="1"/>
          </p:nvPr>
        </p:nvSpPr>
        <p:spPr>
          <a:xfrm>
            <a:off x="2495600" y="4038602"/>
            <a:ext cx="7488832" cy="1752600"/>
          </a:xfrm>
        </p:spPr>
        <p:txBody>
          <a:bodyPr/>
          <a:lstStyle/>
          <a:p>
            <a:r>
              <a:rPr lang="en-US" altLang="zh-CN" sz="2000" dirty="0">
                <a:solidFill>
                  <a:schemeClr val="bg1">
                    <a:lumMod val="65000"/>
                  </a:schemeClr>
                </a:solidFill>
              </a:rPr>
              <a:t>2.1 【</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统计学在数据科学中的重要地位</a:t>
            </a:r>
            <a:endParaRPr lang="en-US" altLang="zh-CN" sz="2000" dirty="0">
              <a:solidFill>
                <a:schemeClr val="bg1">
                  <a:lumMod val="65000"/>
                </a:schemeClr>
              </a:solidFill>
            </a:endParaRPr>
          </a:p>
          <a:p>
            <a:r>
              <a:rPr lang="en-US" altLang="zh-CN" sz="2000" dirty="0" smtClean="0"/>
              <a:t>►2.2 </a:t>
            </a:r>
            <a:r>
              <a:rPr lang="en-US" altLang="zh-CN" sz="2000" dirty="0"/>
              <a:t>【</a:t>
            </a:r>
            <a:r>
              <a:rPr lang="zh-CN" altLang="en-US" sz="2000" dirty="0"/>
              <a:t>常用</a:t>
            </a:r>
            <a:r>
              <a:rPr lang="en-US" altLang="zh-CN" sz="2000" dirty="0"/>
              <a:t>】</a:t>
            </a:r>
            <a:r>
              <a:rPr lang="zh-CN" altLang="en-US" sz="2000" dirty="0"/>
              <a:t>数据科学中常用的统计学知识</a:t>
            </a:r>
            <a:endParaRPr lang="en-US" altLang="zh-CN" sz="2000" dirty="0"/>
          </a:p>
          <a:p>
            <a:r>
              <a:rPr lang="en-US" altLang="zh-CN" sz="2000" dirty="0"/>
              <a:t>2.3 【</a:t>
            </a:r>
            <a:r>
              <a:rPr lang="zh-CN" altLang="en-US" sz="2000" dirty="0"/>
              <a:t>案例</a:t>
            </a:r>
            <a:r>
              <a:rPr lang="en-US" altLang="zh-CN" sz="2000" dirty="0"/>
              <a:t>】</a:t>
            </a:r>
            <a:r>
              <a:rPr lang="zh-CN" altLang="en-US" sz="2000" dirty="0"/>
              <a:t>统计学在数据科学中的应用案例</a:t>
            </a:r>
            <a:endParaRPr lang="en-US" altLang="zh-CN" sz="2000" dirty="0"/>
          </a:p>
          <a:p>
            <a:r>
              <a:rPr lang="en-US" altLang="zh-CN" sz="2000" dirty="0"/>
              <a:t>2.4 【</a:t>
            </a:r>
            <a:r>
              <a:rPr lang="zh-CN" altLang="en-US" sz="2000" dirty="0"/>
              <a:t>讨论</a:t>
            </a:r>
            <a:r>
              <a:rPr lang="en-US" altLang="zh-CN" sz="2000" dirty="0"/>
              <a:t>】</a:t>
            </a:r>
            <a:r>
              <a:rPr lang="zh-CN" altLang="en-US" sz="2000" dirty="0"/>
              <a:t>数据科学视角下的统计学</a:t>
            </a:r>
          </a:p>
        </p:txBody>
      </p:sp>
    </p:spTree>
    <p:extLst>
      <p:ext uri="{BB962C8B-B14F-4D97-AF65-F5344CB8AC3E}">
        <p14:creationId xmlns:p14="http://schemas.microsoft.com/office/powerpoint/2010/main" val="1758776627"/>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DS</a:t>
            </a:r>
            <a:r>
              <a:rPr lang="zh-CN" altLang="en-US" dirty="0" smtClean="0"/>
              <a:t>中</a:t>
            </a:r>
            <a:r>
              <a:rPr lang="zh-CN" altLang="en-US" dirty="0"/>
              <a:t>常用的统计学</a:t>
            </a:r>
            <a:r>
              <a:rPr lang="zh-CN" altLang="en-US" dirty="0" smtClean="0"/>
              <a:t>知识</a:t>
            </a:r>
            <a:endParaRPr lang="zh-CN" altLang="en-US" dirty="0"/>
          </a:p>
        </p:txBody>
      </p:sp>
      <p:sp>
        <p:nvSpPr>
          <p:cNvPr id="8" name="文本占位符 7"/>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9" name="文本占位符 8"/>
          <p:cNvSpPr>
            <a:spLocks noGrp="1"/>
          </p:cNvSpPr>
          <p:nvPr>
            <p:ph type="body" sz="quarter" idx="14"/>
          </p:nvPr>
        </p:nvSpPr>
        <p:spPr>
          <a:xfrm>
            <a:off x="5429245" y="0"/>
            <a:ext cx="3259043" cy="392510"/>
          </a:xfrm>
        </p:spPr>
        <p:txBody>
          <a:bodyPr/>
          <a:lstStyle/>
          <a:p>
            <a:r>
              <a:rPr lang="en-US" altLang="zh-CN" dirty="0" smtClean="0"/>
              <a:t>►2.2 </a:t>
            </a:r>
            <a:r>
              <a:rPr lang="en-US" altLang="zh-CN" dirty="0"/>
              <a:t>DS</a:t>
            </a:r>
            <a:r>
              <a:rPr lang="zh-CN" altLang="en-US" dirty="0"/>
              <a:t>中常用的统计学知识</a:t>
            </a:r>
          </a:p>
        </p:txBody>
      </p:sp>
      <p:pic>
        <p:nvPicPr>
          <p:cNvPr id="3" name="图片 2"/>
          <p:cNvPicPr>
            <a:picLocks noChangeAspect="1"/>
          </p:cNvPicPr>
          <p:nvPr/>
        </p:nvPicPr>
        <p:blipFill>
          <a:blip r:embed="rId2"/>
          <a:stretch>
            <a:fillRect/>
          </a:stretch>
        </p:blipFill>
        <p:spPr>
          <a:xfrm>
            <a:off x="714830" y="1844824"/>
            <a:ext cx="8573408" cy="4248472"/>
          </a:xfrm>
          <a:prstGeom prst="rect">
            <a:avLst/>
          </a:prstGeom>
        </p:spPr>
      </p:pic>
    </p:spTree>
    <p:extLst>
      <p:ext uri="{BB962C8B-B14F-4D97-AF65-F5344CB8AC3E}">
        <p14:creationId xmlns:p14="http://schemas.microsoft.com/office/powerpoint/2010/main" val="3252512422"/>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a:t>
            </a:r>
            <a:r>
              <a:rPr lang="zh-CN" altLang="en-US" dirty="0"/>
              <a:t>中常用的</a:t>
            </a:r>
            <a:r>
              <a:rPr lang="zh-CN" altLang="en-US" dirty="0" smtClean="0"/>
              <a:t>统计学方法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729700078"/>
              </p:ext>
            </p:extLst>
          </p:nvPr>
        </p:nvGraphicFramePr>
        <p:xfrm>
          <a:off x="551384" y="1556792"/>
          <a:ext cx="650733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a:p>
            <a:endParaRPr lang="zh-CN" altLang="en-US" dirty="0"/>
          </a:p>
        </p:txBody>
      </p:sp>
      <p:sp>
        <p:nvSpPr>
          <p:cNvPr id="5" name="文本占位符 4"/>
          <p:cNvSpPr>
            <a:spLocks noGrp="1"/>
          </p:cNvSpPr>
          <p:nvPr>
            <p:ph type="body" sz="quarter" idx="14"/>
          </p:nvPr>
        </p:nvSpPr>
        <p:spPr>
          <a:xfrm>
            <a:off x="5429245" y="0"/>
            <a:ext cx="3259043" cy="260648"/>
          </a:xfrm>
        </p:spPr>
        <p:txBody>
          <a:bodyPr/>
          <a:lstStyle/>
          <a:p>
            <a:r>
              <a:rPr lang="en-US" altLang="zh-CN" dirty="0"/>
              <a:t>►2.2 DS</a:t>
            </a:r>
            <a:r>
              <a:rPr lang="zh-CN" altLang="en-US" dirty="0"/>
              <a:t>中常用的统计学知识</a:t>
            </a:r>
          </a:p>
        </p:txBody>
      </p:sp>
    </p:spTree>
    <p:extLst>
      <p:ext uri="{BB962C8B-B14F-4D97-AF65-F5344CB8AC3E}">
        <p14:creationId xmlns:p14="http://schemas.microsoft.com/office/powerpoint/2010/main" val="3605989902"/>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r>
              <a:rPr lang="zh-CN" altLang="en-US" dirty="0"/>
              <a:t>科学中常用的</a:t>
            </a:r>
            <a:r>
              <a:rPr lang="zh-CN" altLang="en-US" dirty="0" smtClean="0"/>
              <a:t>统计学方法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00644006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spTree>
    <p:extLst>
      <p:ext uri="{BB962C8B-B14F-4D97-AF65-F5344CB8AC3E}">
        <p14:creationId xmlns:p14="http://schemas.microsoft.com/office/powerpoint/2010/main" val="2047054613"/>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开始学习建议</a:t>
            </a:r>
            <a:endParaRPr lang="zh-CN" altLang="en-US" dirty="0"/>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a:t>
            </a:r>
            <a:r>
              <a:rPr lang="zh-CN" altLang="en-US" dirty="0" smtClean="0"/>
              <a:t>的理论</a:t>
            </a:r>
            <a:r>
              <a:rPr lang="zh-CN" altLang="en-US" dirty="0"/>
              <a:t>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smtClean="0"/>
              <a:t>►</a:t>
            </a:r>
            <a:r>
              <a:rPr lang="zh-CN" altLang="en-US" dirty="0" smtClean="0"/>
              <a:t>如何开始学习</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496347546"/>
              </p:ext>
            </p:extLst>
          </p:nvPr>
        </p:nvGraphicFramePr>
        <p:xfrm>
          <a:off x="1199456" y="1484784"/>
          <a:ext cx="9387656"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6379794"/>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r>
              <a:rPr lang="zh-CN" altLang="en-US" dirty="0"/>
              <a:t>科学中常用的</a:t>
            </a:r>
            <a:r>
              <a:rPr lang="zh-CN" altLang="en-US" dirty="0" smtClean="0"/>
              <a:t>统计学方法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411745719"/>
              </p:ext>
            </p:extLst>
          </p:nvPr>
        </p:nvGraphicFramePr>
        <p:xfrm>
          <a:off x="587435" y="1561214"/>
          <a:ext cx="629131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graphicFrame>
        <p:nvGraphicFramePr>
          <p:cNvPr id="7" name="内容占位符 5"/>
          <p:cNvGraphicFramePr>
            <a:graphicFrameLocks/>
          </p:cNvGraphicFramePr>
          <p:nvPr>
            <p:extLst>
              <p:ext uri="{D42A27DB-BD31-4B8C-83A1-F6EECF244321}">
                <p14:modId xmlns:p14="http://schemas.microsoft.com/office/powerpoint/2010/main" val="2361872119"/>
              </p:ext>
            </p:extLst>
          </p:nvPr>
        </p:nvGraphicFramePr>
        <p:xfrm>
          <a:off x="8328248" y="-459432"/>
          <a:ext cx="3843040" cy="38010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28440067"/>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概率分布</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graphicFrame>
        <p:nvGraphicFramePr>
          <p:cNvPr id="7" name="表格 6"/>
          <p:cNvGraphicFramePr>
            <a:graphicFrameLocks noGrp="1"/>
          </p:cNvGraphicFramePr>
          <p:nvPr>
            <p:extLst>
              <p:ext uri="{D42A27DB-BD31-4B8C-83A1-F6EECF244321}">
                <p14:modId xmlns:p14="http://schemas.microsoft.com/office/powerpoint/2010/main" val="1843636684"/>
              </p:ext>
            </p:extLst>
          </p:nvPr>
        </p:nvGraphicFramePr>
        <p:xfrm>
          <a:off x="933700" y="1700808"/>
          <a:ext cx="6696743" cy="4320480"/>
        </p:xfrm>
        <a:graphic>
          <a:graphicData uri="http://schemas.openxmlformats.org/drawingml/2006/table">
            <a:tbl>
              <a:tblPr firstRow="1" firstCol="1" bandRow="1">
                <a:tableStyleId>{00A15C55-8517-42AA-B614-E9B94910E393}</a:tableStyleId>
              </a:tblPr>
              <a:tblGrid>
                <a:gridCol w="1345876">
                  <a:extLst>
                    <a:ext uri="{9D8B030D-6E8A-4147-A177-3AD203B41FA5}">
                      <a16:colId xmlns:a16="http://schemas.microsoft.com/office/drawing/2014/main" val="3234724083"/>
                    </a:ext>
                  </a:extLst>
                </a:gridCol>
                <a:gridCol w="2893531">
                  <a:extLst>
                    <a:ext uri="{9D8B030D-6E8A-4147-A177-3AD203B41FA5}">
                      <a16:colId xmlns:a16="http://schemas.microsoft.com/office/drawing/2014/main" val="268131666"/>
                    </a:ext>
                  </a:extLst>
                </a:gridCol>
                <a:gridCol w="2457336">
                  <a:extLst>
                    <a:ext uri="{9D8B030D-6E8A-4147-A177-3AD203B41FA5}">
                      <a16:colId xmlns:a16="http://schemas.microsoft.com/office/drawing/2014/main" val="2443753091"/>
                    </a:ext>
                  </a:extLst>
                </a:gridCol>
              </a:tblGrid>
              <a:tr h="1238314">
                <a:tc>
                  <a:txBody>
                    <a:bodyPr/>
                    <a:lstStyle/>
                    <a:p>
                      <a:pPr algn="ctr">
                        <a:spcAft>
                          <a:spcPts val="0"/>
                        </a:spcAft>
                      </a:pPr>
                      <a:r>
                        <a:rPr lang="en-US" sz="2000" kern="0">
                          <a:effectLst/>
                        </a:rPr>
                        <a:t> </a:t>
                      </a:r>
                      <a:endParaRPr lang="zh-CN" sz="200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dirty="0">
                          <a:effectLst/>
                        </a:rPr>
                        <a:t>概率分布的描述方法</a:t>
                      </a:r>
                      <a:endParaRPr lang="zh-C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a:effectLst/>
                        </a:rPr>
                        <a:t>典型概率分布</a:t>
                      </a:r>
                      <a:endParaRPr lang="zh-CN" sz="200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3157673"/>
                  </a:ext>
                </a:extLst>
              </a:tr>
              <a:tr h="1693602">
                <a:tc>
                  <a:txBody>
                    <a:bodyPr/>
                    <a:lstStyle/>
                    <a:p>
                      <a:pPr algn="ctr">
                        <a:spcAft>
                          <a:spcPts val="0"/>
                        </a:spcAft>
                      </a:pPr>
                      <a:r>
                        <a:rPr lang="zh-CN" sz="2000" kern="0">
                          <a:effectLst/>
                        </a:rPr>
                        <a:t>离散型随机变量</a:t>
                      </a:r>
                      <a:endParaRPr lang="zh-CN" sz="200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a:effectLst/>
                        </a:rPr>
                        <a:t>概率函数</a:t>
                      </a:r>
                      <a:r>
                        <a:rPr lang="en-US" sz="2000" kern="0">
                          <a:effectLst/>
                        </a:rPr>
                        <a:t>P</a:t>
                      </a:r>
                      <a:r>
                        <a:rPr lang="zh-CN" sz="2000" kern="0">
                          <a:effectLst/>
                        </a:rPr>
                        <a:t>（</a:t>
                      </a:r>
                      <a:r>
                        <a:rPr lang="en-US" sz="2000" kern="0">
                          <a:effectLst/>
                        </a:rPr>
                        <a:t>X</a:t>
                      </a:r>
                      <a:r>
                        <a:rPr lang="zh-CN" sz="2000" kern="0">
                          <a:effectLst/>
                        </a:rPr>
                        <a:t>）</a:t>
                      </a:r>
                      <a:endParaRPr lang="zh-CN" sz="200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dirty="0">
                          <a:effectLst/>
                        </a:rPr>
                        <a:t>二项分布和泊松分布</a:t>
                      </a:r>
                      <a:endParaRPr lang="zh-C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3776950"/>
                  </a:ext>
                </a:extLst>
              </a:tr>
              <a:tr h="1388564">
                <a:tc>
                  <a:txBody>
                    <a:bodyPr/>
                    <a:lstStyle/>
                    <a:p>
                      <a:pPr algn="ctr">
                        <a:spcAft>
                          <a:spcPts val="0"/>
                        </a:spcAft>
                      </a:pPr>
                      <a:r>
                        <a:rPr lang="zh-CN" sz="2000" kern="0">
                          <a:effectLst/>
                        </a:rPr>
                        <a:t>连续型随机变量</a:t>
                      </a:r>
                      <a:endParaRPr lang="zh-CN" sz="2000" kern="10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dirty="0">
                          <a:effectLst/>
                        </a:rPr>
                        <a:t>概率密度函数</a:t>
                      </a:r>
                      <a:r>
                        <a:rPr lang="en-US" sz="2000" kern="0" dirty="0">
                          <a:effectLst/>
                        </a:rPr>
                        <a:t>f</a:t>
                      </a:r>
                      <a:r>
                        <a:rPr lang="zh-CN" sz="2000" kern="0" dirty="0">
                          <a:effectLst/>
                        </a:rPr>
                        <a:t>（</a:t>
                      </a:r>
                      <a:r>
                        <a:rPr lang="en-US" sz="2000" kern="0" dirty="0">
                          <a:effectLst/>
                        </a:rPr>
                        <a:t>x</a:t>
                      </a:r>
                      <a:r>
                        <a:rPr lang="zh-CN" sz="2000" kern="0" dirty="0">
                          <a:effectLst/>
                        </a:rPr>
                        <a:t>）</a:t>
                      </a:r>
                      <a:r>
                        <a:rPr lang="zh-CN" sz="2000" kern="0" dirty="0" smtClean="0">
                          <a:effectLst/>
                        </a:rPr>
                        <a:t>或</a:t>
                      </a:r>
                      <a:endParaRPr lang="en-US" altLang="zh-CN" sz="2000" kern="0" dirty="0" smtClean="0">
                        <a:effectLst/>
                      </a:endParaRPr>
                    </a:p>
                    <a:p>
                      <a:pPr algn="ctr">
                        <a:spcAft>
                          <a:spcPts val="0"/>
                        </a:spcAft>
                      </a:pPr>
                      <a:r>
                        <a:rPr lang="zh-CN" sz="2000" kern="0" dirty="0" smtClean="0">
                          <a:effectLst/>
                        </a:rPr>
                        <a:t>概率分布</a:t>
                      </a:r>
                      <a:r>
                        <a:rPr lang="zh-CN" sz="2000" kern="0" dirty="0">
                          <a:effectLst/>
                        </a:rPr>
                        <a:t>函数</a:t>
                      </a:r>
                      <a:r>
                        <a:rPr lang="en-US" sz="2000" kern="0" dirty="0">
                          <a:effectLst/>
                        </a:rPr>
                        <a:t>F</a:t>
                      </a:r>
                      <a:r>
                        <a:rPr lang="zh-CN" sz="2000" kern="0" dirty="0">
                          <a:effectLst/>
                        </a:rPr>
                        <a:t>（</a:t>
                      </a:r>
                      <a:r>
                        <a:rPr lang="en-US" sz="2000" kern="0" dirty="0">
                          <a:effectLst/>
                        </a:rPr>
                        <a:t>x</a:t>
                      </a:r>
                      <a:r>
                        <a:rPr lang="zh-CN" sz="2000" kern="0" dirty="0">
                          <a:effectLst/>
                        </a:rPr>
                        <a:t>）</a:t>
                      </a:r>
                      <a:endParaRPr lang="zh-C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0" dirty="0">
                          <a:effectLst/>
                        </a:rPr>
                        <a:t>正态分布、</a:t>
                      </a:r>
                      <a:r>
                        <a:rPr lang="en-US" sz="2000" kern="0" dirty="0">
                          <a:effectLst/>
                        </a:rPr>
                        <a:t>X</a:t>
                      </a:r>
                      <a:r>
                        <a:rPr lang="en-US" sz="2000" kern="0" baseline="30000" dirty="0">
                          <a:effectLst/>
                        </a:rPr>
                        <a:t>2</a:t>
                      </a:r>
                      <a:r>
                        <a:rPr lang="zh-CN" sz="2000" kern="0" dirty="0">
                          <a:effectLst/>
                        </a:rPr>
                        <a:t>分布、</a:t>
                      </a:r>
                      <a:r>
                        <a:rPr lang="en-US" sz="2000" kern="0" dirty="0">
                          <a:effectLst/>
                        </a:rPr>
                        <a:t>t</a:t>
                      </a:r>
                      <a:r>
                        <a:rPr lang="zh-CN" sz="2000" kern="0" dirty="0">
                          <a:effectLst/>
                        </a:rPr>
                        <a:t>分布和</a:t>
                      </a:r>
                      <a:r>
                        <a:rPr lang="en-US" sz="2000" kern="0" dirty="0">
                          <a:effectLst/>
                        </a:rPr>
                        <a:t>F</a:t>
                      </a:r>
                      <a:r>
                        <a:rPr lang="zh-CN" sz="2000" kern="0" dirty="0">
                          <a:effectLst/>
                        </a:rPr>
                        <a:t>分布</a:t>
                      </a:r>
                      <a:endParaRPr lang="zh-C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0028897"/>
                  </a:ext>
                </a:extLst>
              </a:tr>
            </a:tbl>
          </a:graphicData>
        </a:graphic>
      </p:graphicFrame>
    </p:spTree>
    <p:extLst>
      <p:ext uri="{BB962C8B-B14F-4D97-AF65-F5344CB8AC3E}">
        <p14:creationId xmlns:p14="http://schemas.microsoft.com/office/powerpoint/2010/main" val="3715573451"/>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常用推断分析方法</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pic>
        <p:nvPicPr>
          <p:cNvPr id="6" name="图片 5"/>
          <p:cNvPicPr>
            <a:picLocks noChangeAspect="1"/>
          </p:cNvPicPr>
          <p:nvPr/>
        </p:nvPicPr>
        <p:blipFill>
          <a:blip r:embed="rId3"/>
          <a:stretch>
            <a:fillRect/>
          </a:stretch>
        </p:blipFill>
        <p:spPr>
          <a:xfrm>
            <a:off x="991554" y="1270640"/>
            <a:ext cx="8875381" cy="5412398"/>
          </a:xfrm>
          <a:prstGeom prst="rect">
            <a:avLst/>
          </a:prstGeom>
        </p:spPr>
      </p:pic>
    </p:spTree>
    <p:extLst>
      <p:ext uri="{BB962C8B-B14F-4D97-AF65-F5344CB8AC3E}">
        <p14:creationId xmlns:p14="http://schemas.microsoft.com/office/powerpoint/2010/main" val="1088320732"/>
      </p:ext>
    </p:extLst>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假设检验的基本步骤</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p:txBody>
          <a:bodyPr/>
          <a:lstStyle/>
          <a:p>
            <a:r>
              <a:rPr lang="en-US" altLang="zh-CN" dirty="0"/>
              <a:t>►2.2 DS</a:t>
            </a:r>
            <a:r>
              <a:rPr lang="zh-CN" altLang="en-US" dirty="0"/>
              <a:t>中常用的统计学知识</a:t>
            </a:r>
          </a:p>
          <a:p>
            <a:endParaRPr lang="zh-CN" altLang="en-US" b="1" dirty="0"/>
          </a:p>
        </p:txBody>
      </p:sp>
      <p:sp>
        <p:nvSpPr>
          <p:cNvPr id="3" name="Rectangle 2"/>
          <p:cNvSpPr>
            <a:spLocks noChangeArrowheads="1"/>
          </p:cNvSpPr>
          <p:nvPr/>
        </p:nvSpPr>
        <p:spPr bwMode="auto">
          <a:xfrm>
            <a:off x="983431" y="1700807"/>
            <a:ext cx="130087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Object 3"/>
          <p:cNvGraphicFramePr>
            <a:graphicFrameLocks noChangeAspect="1"/>
          </p:cNvGraphicFramePr>
          <p:nvPr>
            <p:extLst>
              <p:ext uri="{D42A27DB-BD31-4B8C-83A1-F6EECF244321}">
                <p14:modId xmlns:p14="http://schemas.microsoft.com/office/powerpoint/2010/main" val="4294625947"/>
              </p:ext>
            </p:extLst>
          </p:nvPr>
        </p:nvGraphicFramePr>
        <p:xfrm>
          <a:off x="1806806" y="1380490"/>
          <a:ext cx="4433210" cy="5520340"/>
        </p:xfrm>
        <a:graphic>
          <a:graphicData uri="http://schemas.openxmlformats.org/presentationml/2006/ole">
            <mc:AlternateContent xmlns:mc="http://schemas.openxmlformats.org/markup-compatibility/2006">
              <mc:Choice xmlns:v="urn:schemas-microsoft-com:vml" Requires="v">
                <p:oleObj spid="_x0000_s120081" name="Visio" r:id="rId4" imgW="3038597" imgH="3800622" progId="Visio.Drawing.11">
                  <p:embed/>
                </p:oleObj>
              </mc:Choice>
              <mc:Fallback>
                <p:oleObj name="Visio" r:id="rId4" imgW="3038597" imgH="3800622" progId="Visio.Drawing.11">
                  <p:embed/>
                  <p:pic>
                    <p:nvPicPr>
                      <p:cNvPr id="31746" name="Object 3"/>
                      <p:cNvPicPr>
                        <a:picLocks noChangeAspect="1" noChangeArrowheads="1"/>
                      </p:cNvPicPr>
                      <p:nvPr/>
                    </p:nvPicPr>
                    <p:blipFill>
                      <a:blip r:embed="rId5"/>
                      <a:srcRect/>
                      <a:stretch>
                        <a:fillRect/>
                      </a:stretch>
                    </p:blipFill>
                    <p:spPr bwMode="auto">
                      <a:xfrm>
                        <a:off x="1806806" y="1380490"/>
                        <a:ext cx="4433210" cy="55203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42864135"/>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假设检验中的两类错误</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sp>
        <p:nvSpPr>
          <p:cNvPr id="3" name="Rectangle 2"/>
          <p:cNvSpPr>
            <a:spLocks noChangeArrowheads="1"/>
          </p:cNvSpPr>
          <p:nvPr/>
        </p:nvSpPr>
        <p:spPr bwMode="auto">
          <a:xfrm>
            <a:off x="983431" y="1700807"/>
            <a:ext cx="130087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042293070"/>
              </p:ext>
            </p:extLst>
          </p:nvPr>
        </p:nvGraphicFramePr>
        <p:xfrm>
          <a:off x="1003476" y="2237787"/>
          <a:ext cx="7200800" cy="3384376"/>
        </p:xfrm>
        <a:graphic>
          <a:graphicData uri="http://schemas.openxmlformats.org/drawingml/2006/table">
            <a:tbl>
              <a:tblPr firstRow="1" firstCol="1" bandRow="1">
                <a:tableStyleId>{21E4AEA4-8DFA-4A89-87EB-49C32662AFE0}</a:tableStyleId>
              </a:tblPr>
              <a:tblGrid>
                <a:gridCol w="1643781">
                  <a:extLst>
                    <a:ext uri="{9D8B030D-6E8A-4147-A177-3AD203B41FA5}">
                      <a16:colId xmlns:a16="http://schemas.microsoft.com/office/drawing/2014/main" val="592164114"/>
                    </a:ext>
                  </a:extLst>
                </a:gridCol>
                <a:gridCol w="3052208">
                  <a:extLst>
                    <a:ext uri="{9D8B030D-6E8A-4147-A177-3AD203B41FA5}">
                      <a16:colId xmlns:a16="http://schemas.microsoft.com/office/drawing/2014/main" val="2647501684"/>
                    </a:ext>
                  </a:extLst>
                </a:gridCol>
                <a:gridCol w="2504811">
                  <a:extLst>
                    <a:ext uri="{9D8B030D-6E8A-4147-A177-3AD203B41FA5}">
                      <a16:colId xmlns:a16="http://schemas.microsoft.com/office/drawing/2014/main" val="559009534"/>
                    </a:ext>
                  </a:extLst>
                </a:gridCol>
              </a:tblGrid>
              <a:tr h="1613669">
                <a:tc>
                  <a:txBody>
                    <a:bodyPr/>
                    <a:lstStyle/>
                    <a:p>
                      <a:pPr indent="266700" algn="just">
                        <a:spcAft>
                          <a:spcPts val="0"/>
                        </a:spcAft>
                      </a:pPr>
                      <a:r>
                        <a:rPr lang="zh-CN" sz="2400" kern="0">
                          <a:solidFill>
                            <a:schemeClr val="tx1"/>
                          </a:solidFill>
                          <a:effectLst/>
                        </a:rPr>
                        <a:t>项目</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0">
                          <a:solidFill>
                            <a:schemeClr val="tx1"/>
                          </a:solidFill>
                          <a:effectLst/>
                        </a:rPr>
                        <a:t>没有拒绝原假设</a:t>
                      </a:r>
                      <a:r>
                        <a:rPr lang="en-US" sz="2400" kern="0">
                          <a:solidFill>
                            <a:schemeClr val="tx1"/>
                          </a:solidFill>
                          <a:effectLst/>
                        </a:rPr>
                        <a:t>H</a:t>
                      </a:r>
                      <a:r>
                        <a:rPr lang="en-US" sz="2400" kern="0" baseline="-25000">
                          <a:solidFill>
                            <a:schemeClr val="tx1"/>
                          </a:solidFill>
                          <a:effectLst/>
                        </a:rPr>
                        <a:t>0</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zh-CN" sz="2400" kern="0">
                          <a:solidFill>
                            <a:schemeClr val="tx1"/>
                          </a:solidFill>
                          <a:effectLst/>
                        </a:rPr>
                        <a:t>拒绝原假设</a:t>
                      </a:r>
                      <a:r>
                        <a:rPr lang="en-US" sz="2400" kern="0">
                          <a:solidFill>
                            <a:schemeClr val="tx1"/>
                          </a:solidFill>
                          <a:effectLst/>
                        </a:rPr>
                        <a:t>H</a:t>
                      </a:r>
                      <a:r>
                        <a:rPr lang="en-US" sz="2400" kern="0" baseline="-25000">
                          <a:solidFill>
                            <a:schemeClr val="tx1"/>
                          </a:solidFill>
                          <a:effectLst/>
                        </a:rPr>
                        <a:t>0</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1973727"/>
                  </a:ext>
                </a:extLst>
              </a:tr>
              <a:tr h="806834">
                <a:tc>
                  <a:txBody>
                    <a:bodyPr/>
                    <a:lstStyle/>
                    <a:p>
                      <a:pPr indent="266700" algn="just">
                        <a:spcAft>
                          <a:spcPts val="0"/>
                        </a:spcAft>
                      </a:pPr>
                      <a:r>
                        <a:rPr lang="en-US" sz="2400" kern="0">
                          <a:solidFill>
                            <a:schemeClr val="tx1"/>
                          </a:solidFill>
                          <a:effectLst/>
                        </a:rPr>
                        <a:t>H</a:t>
                      </a:r>
                      <a:r>
                        <a:rPr lang="en-US" sz="2400" kern="0" baseline="-25000">
                          <a:solidFill>
                            <a:schemeClr val="tx1"/>
                          </a:solidFill>
                          <a:effectLst/>
                        </a:rPr>
                        <a:t>0</a:t>
                      </a:r>
                      <a:r>
                        <a:rPr lang="zh-CN" sz="2400" kern="0">
                          <a:solidFill>
                            <a:schemeClr val="tx1"/>
                          </a:solidFill>
                          <a:effectLst/>
                        </a:rPr>
                        <a:t>为真</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0">
                          <a:solidFill>
                            <a:schemeClr val="tx1"/>
                          </a:solidFill>
                          <a:effectLst/>
                        </a:rPr>
                        <a:t>1-α</a:t>
                      </a:r>
                      <a:r>
                        <a:rPr lang="zh-CN" sz="2400" kern="0">
                          <a:solidFill>
                            <a:schemeClr val="tx1"/>
                          </a:solidFill>
                          <a:effectLst/>
                        </a:rPr>
                        <a:t>（正确决策）</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0">
                          <a:solidFill>
                            <a:schemeClr val="tx1"/>
                          </a:solidFill>
                          <a:effectLst/>
                        </a:rPr>
                        <a:t>α</a:t>
                      </a:r>
                      <a:r>
                        <a:rPr lang="zh-CN" sz="2400" kern="0">
                          <a:solidFill>
                            <a:schemeClr val="tx1"/>
                          </a:solidFill>
                          <a:effectLst/>
                        </a:rPr>
                        <a:t>（弃真错误）</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237581"/>
                  </a:ext>
                </a:extLst>
              </a:tr>
              <a:tr h="963873">
                <a:tc>
                  <a:txBody>
                    <a:bodyPr/>
                    <a:lstStyle/>
                    <a:p>
                      <a:pPr indent="266700" algn="just">
                        <a:spcAft>
                          <a:spcPts val="0"/>
                        </a:spcAft>
                      </a:pPr>
                      <a:r>
                        <a:rPr lang="en-US" sz="2400" kern="0">
                          <a:solidFill>
                            <a:schemeClr val="tx1"/>
                          </a:solidFill>
                          <a:effectLst/>
                        </a:rPr>
                        <a:t>H</a:t>
                      </a:r>
                      <a:r>
                        <a:rPr lang="en-US" sz="2400" kern="0" baseline="-25000">
                          <a:solidFill>
                            <a:schemeClr val="tx1"/>
                          </a:solidFill>
                          <a:effectLst/>
                        </a:rPr>
                        <a:t>0</a:t>
                      </a:r>
                      <a:r>
                        <a:rPr lang="zh-CN" sz="2400" kern="0">
                          <a:solidFill>
                            <a:schemeClr val="tx1"/>
                          </a:solidFill>
                          <a:effectLst/>
                        </a:rPr>
                        <a:t>为假</a:t>
                      </a:r>
                      <a:endParaRPr lang="zh-CN" sz="3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0" dirty="0">
                          <a:solidFill>
                            <a:schemeClr val="tx1"/>
                          </a:solidFill>
                          <a:effectLst/>
                        </a:rPr>
                        <a:t>β</a:t>
                      </a:r>
                      <a:r>
                        <a:rPr lang="zh-CN" sz="2400" kern="0" dirty="0">
                          <a:solidFill>
                            <a:schemeClr val="tx1"/>
                          </a:solidFill>
                          <a:effectLst/>
                        </a:rPr>
                        <a:t>（取伪错误）</a:t>
                      </a:r>
                      <a:endParaRPr lang="zh-CN" sz="3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266700" algn="just">
                        <a:spcAft>
                          <a:spcPts val="0"/>
                        </a:spcAft>
                      </a:pPr>
                      <a:r>
                        <a:rPr lang="en-US" sz="2400" kern="0" dirty="0">
                          <a:solidFill>
                            <a:schemeClr val="tx1"/>
                          </a:solidFill>
                          <a:effectLst/>
                        </a:rPr>
                        <a:t>1-β</a:t>
                      </a:r>
                      <a:r>
                        <a:rPr lang="zh-CN" sz="2400" kern="0" dirty="0">
                          <a:solidFill>
                            <a:schemeClr val="tx1"/>
                          </a:solidFill>
                          <a:effectLst/>
                        </a:rPr>
                        <a:t>（正确决策）</a:t>
                      </a:r>
                      <a:endParaRPr lang="zh-CN" sz="3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376026"/>
                  </a:ext>
                </a:extLst>
              </a:tr>
            </a:tbl>
          </a:graphicData>
        </a:graphic>
      </p:graphicFrame>
    </p:spTree>
    <p:extLst>
      <p:ext uri="{BB962C8B-B14F-4D97-AF65-F5344CB8AC3E}">
        <p14:creationId xmlns:p14="http://schemas.microsoft.com/office/powerpoint/2010/main" val="3800863071"/>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假设检验方法</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graphicFrame>
        <p:nvGraphicFramePr>
          <p:cNvPr id="8" name="Object 4"/>
          <p:cNvGraphicFramePr>
            <a:graphicFrameLocks noChangeAspect="1"/>
          </p:cNvGraphicFramePr>
          <p:nvPr>
            <p:extLst>
              <p:ext uri="{D42A27DB-BD31-4B8C-83A1-F6EECF244321}">
                <p14:modId xmlns:p14="http://schemas.microsoft.com/office/powerpoint/2010/main" val="1108116666"/>
              </p:ext>
            </p:extLst>
          </p:nvPr>
        </p:nvGraphicFramePr>
        <p:xfrm>
          <a:off x="1346200" y="1570038"/>
          <a:ext cx="6140450" cy="4714875"/>
        </p:xfrm>
        <a:graphic>
          <a:graphicData uri="http://schemas.openxmlformats.org/presentationml/2006/ole">
            <mc:AlternateContent xmlns:mc="http://schemas.openxmlformats.org/markup-compatibility/2006">
              <mc:Choice xmlns:v="urn:schemas-microsoft-com:vml" Requires="v">
                <p:oleObj spid="_x0000_s121105" name="Visio" r:id="rId4" imgW="5762483" imgH="4476809" progId="Visio.Drawing.11">
                  <p:embed/>
                </p:oleObj>
              </mc:Choice>
              <mc:Fallback>
                <p:oleObj name="Visio" r:id="rId4" imgW="5762483" imgH="4476809" progId="Visio.Drawing.11">
                  <p:embed/>
                  <p:pic>
                    <p:nvPicPr>
                      <p:cNvPr id="3" name="Object 4"/>
                      <p:cNvPicPr>
                        <a:picLocks noChangeAspect="1" noChangeArrowheads="1"/>
                      </p:cNvPicPr>
                      <p:nvPr/>
                    </p:nvPicPr>
                    <p:blipFill>
                      <a:blip r:embed="rId5"/>
                      <a:srcRect/>
                      <a:stretch>
                        <a:fillRect/>
                      </a:stretch>
                    </p:blipFill>
                    <p:spPr bwMode="auto">
                      <a:xfrm>
                        <a:off x="1346200" y="1570038"/>
                        <a:ext cx="614045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6553512"/>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dirty="0" smtClean="0"/>
              <a:t>基本分析法</a:t>
            </a:r>
            <a:endParaRPr lang="zh-CN" altLang="en-US" dirty="0"/>
          </a:p>
        </p:txBody>
      </p:sp>
      <p:sp>
        <p:nvSpPr>
          <p:cNvPr id="7" name="副标题 6"/>
          <p:cNvSpPr>
            <a:spLocks noGrp="1"/>
          </p:cNvSpPr>
          <p:nvPr>
            <p:ph type="subTitle" idx="1"/>
          </p:nvPr>
        </p:nvSpPr>
        <p:spPr>
          <a:xfrm>
            <a:off x="4079776" y="4038602"/>
            <a:ext cx="3456384" cy="1752600"/>
          </a:xfrm>
        </p:spPr>
        <p:txBody>
          <a:bodyPr/>
          <a:lstStyle/>
          <a:p>
            <a:r>
              <a:rPr lang="zh-CN" altLang="en-US" dirty="0" smtClean="0"/>
              <a:t>►元分析法</a:t>
            </a:r>
            <a:endParaRPr lang="zh-CN" altLang="en-US" dirty="0"/>
          </a:p>
        </p:txBody>
      </p:sp>
    </p:spTree>
    <p:extLst>
      <p:ext uri="{BB962C8B-B14F-4D97-AF65-F5344CB8AC3E}">
        <p14:creationId xmlns:p14="http://schemas.microsoft.com/office/powerpoint/2010/main" val="3759167437"/>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基本分析法</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en-US" altLang="zh-CN" dirty="0"/>
              <a:t>►2.2 DS</a:t>
            </a:r>
            <a:r>
              <a:rPr lang="zh-CN" altLang="en-US" dirty="0"/>
              <a:t>中常用的统计学知识</a:t>
            </a:r>
          </a:p>
        </p:txBody>
      </p:sp>
      <p:graphicFrame>
        <p:nvGraphicFramePr>
          <p:cNvPr id="34" name="内容占位符 7"/>
          <p:cNvGraphicFramePr>
            <a:graphicFrameLocks noGrp="1"/>
          </p:cNvGraphicFramePr>
          <p:nvPr>
            <p:ph idx="1"/>
            <p:extLst>
              <p:ext uri="{D42A27DB-BD31-4B8C-83A1-F6EECF244321}">
                <p14:modId xmlns:p14="http://schemas.microsoft.com/office/powerpoint/2010/main" val="117488010"/>
              </p:ext>
            </p:extLst>
          </p:nvPr>
        </p:nvGraphicFramePr>
        <p:xfrm>
          <a:off x="468391" y="1214423"/>
          <a:ext cx="7896200" cy="5683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2050774"/>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3" name="内容占位符 2"/>
          <p:cNvSpPr>
            <a:spLocks noGrp="1"/>
          </p:cNvSpPr>
          <p:nvPr>
            <p:ph idx="1"/>
          </p:nvPr>
        </p:nvSpPr>
        <p:spPr/>
        <p:txBody>
          <a:bodyPr/>
          <a:lstStyle/>
          <a:p>
            <a:r>
              <a:rPr lang="zh-CN" altLang="en-US" dirty="0" smtClean="0"/>
              <a:t>样本相关系数</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1642002195"/>
              </p:ext>
            </p:extLst>
          </p:nvPr>
        </p:nvGraphicFramePr>
        <p:xfrm>
          <a:off x="983431" y="2276872"/>
          <a:ext cx="4821869" cy="1440160"/>
        </p:xfrm>
        <a:graphic>
          <a:graphicData uri="http://schemas.openxmlformats.org/presentationml/2006/ole">
            <mc:AlternateContent xmlns:mc="http://schemas.openxmlformats.org/markup-compatibility/2006">
              <mc:Choice xmlns:v="urn:schemas-microsoft-com:vml" Requires="v">
                <p:oleObj spid="_x0000_s124309" name="Visio" r:id="rId4" imgW="5080017" imgH="1524855" progId="Visio.Drawing.11">
                  <p:embed/>
                </p:oleObj>
              </mc:Choice>
              <mc:Fallback>
                <p:oleObj name="Visio" r:id="rId4" imgW="5080017" imgH="152485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1" y="2276872"/>
                        <a:ext cx="4821869" cy="1440160"/>
                      </a:xfrm>
                      <a:prstGeom prst="rect">
                        <a:avLst/>
                      </a:prstGeom>
                      <a:noFill/>
                    </p:spPr>
                  </p:pic>
                </p:oleObj>
              </mc:Fallback>
            </mc:AlternateContent>
          </a:graphicData>
        </a:graphic>
      </p:graphicFrame>
      <p:pic>
        <p:nvPicPr>
          <p:cNvPr id="12" name="图片 11"/>
          <p:cNvPicPr>
            <a:picLocks noChangeAspect="1"/>
          </p:cNvPicPr>
          <p:nvPr/>
        </p:nvPicPr>
        <p:blipFill>
          <a:blip r:embed="rId6"/>
          <a:stretch>
            <a:fillRect/>
          </a:stretch>
        </p:blipFill>
        <p:spPr>
          <a:xfrm>
            <a:off x="1305585" y="3873990"/>
            <a:ext cx="4177560" cy="2132999"/>
          </a:xfrm>
          <a:prstGeom prst="rect">
            <a:avLst/>
          </a:prstGeom>
        </p:spPr>
        <p:style>
          <a:lnRef idx="1">
            <a:schemeClr val="accent6"/>
          </a:lnRef>
          <a:fillRef idx="2">
            <a:schemeClr val="accent6"/>
          </a:fillRef>
          <a:effectRef idx="1">
            <a:schemeClr val="accent6"/>
          </a:effectRef>
          <a:fontRef idx="minor">
            <a:schemeClr val="dk1"/>
          </a:fontRef>
        </p:style>
      </p:pic>
      <p:sp>
        <p:nvSpPr>
          <p:cNvPr id="6" name="文本占位符 5"/>
          <p:cNvSpPr>
            <a:spLocks noGrp="1"/>
          </p:cNvSpPr>
          <p:nvPr>
            <p:ph type="body" sz="quarter" idx="14"/>
          </p:nvPr>
        </p:nvSpPr>
        <p:spPr/>
        <p:txBody>
          <a:bodyPr/>
          <a:lstStyle/>
          <a:p>
            <a:r>
              <a:rPr lang="en-US" altLang="zh-CN" dirty="0" smtClean="0"/>
              <a:t>►</a:t>
            </a:r>
            <a:r>
              <a:rPr lang="zh-CN" altLang="en-US" dirty="0" smtClean="0"/>
              <a:t>基本分析法</a:t>
            </a:r>
            <a:endParaRPr lang="zh-CN" altLang="en-US" dirty="0"/>
          </a:p>
          <a:p>
            <a:endParaRPr lang="zh-CN" altLang="en-US" dirty="0"/>
          </a:p>
        </p:txBody>
      </p:sp>
      <p:sp>
        <p:nvSpPr>
          <p:cNvPr id="5" name="矩形 4"/>
          <p:cNvSpPr/>
          <p:nvPr/>
        </p:nvSpPr>
        <p:spPr>
          <a:xfrm>
            <a:off x="9781906" y="434134"/>
            <a:ext cx="2146742" cy="646331"/>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总体相关系数（</a:t>
            </a:r>
            <a:r>
              <a:rPr lang="en-US" altLang="zh-CN" dirty="0">
                <a:latin typeface="Times New Roman" panose="02020603050405020304" pitchFamily="18" charset="0"/>
              </a:rPr>
              <a:t>ρ</a:t>
            </a:r>
            <a:r>
              <a:rPr lang="zh-CN"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zh-CN" dirty="0" smtClean="0">
                <a:latin typeface="Times New Roman" panose="02020603050405020304" pitchFamily="18" charset="0"/>
                <a:cs typeface="Times New Roman" panose="02020603050405020304" pitchFamily="18" charset="0"/>
              </a:rPr>
              <a:t>样本相关系数</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rPr>
              <a:t>r</a:t>
            </a:r>
            <a:r>
              <a:rPr lang="zh-CN" altLang="zh-CN" dirty="0">
                <a:latin typeface="Times New Roman" panose="02020603050405020304" pitchFamily="18" charset="0"/>
                <a:cs typeface="Times New Roman" panose="02020603050405020304" pitchFamily="18" charset="0"/>
              </a:rPr>
              <a:t>）</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1459102792"/>
              </p:ext>
            </p:extLst>
          </p:nvPr>
        </p:nvGraphicFramePr>
        <p:xfrm>
          <a:off x="9992308" y="1037529"/>
          <a:ext cx="1695450" cy="504825"/>
        </p:xfrm>
        <a:graphic>
          <a:graphicData uri="http://schemas.openxmlformats.org/presentationml/2006/ole">
            <mc:AlternateContent xmlns:mc="http://schemas.openxmlformats.org/markup-compatibility/2006">
              <mc:Choice xmlns:v="urn:schemas-microsoft-com:vml" Requires="v">
                <p:oleObj spid="_x0000_s124310" r:id="rId7" imgW="1803400" imgH="533400" progId="Equation.DSMT4">
                  <p:embed/>
                </p:oleObj>
              </mc:Choice>
              <mc:Fallback>
                <p:oleObj r:id="rId7" imgW="1803400" imgH="533400" progId="Equation.DSMT4">
                  <p:embed/>
                  <p:pic>
                    <p:nvPicPr>
                      <p:cNvPr id="0" name="Object 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2308" y="1037529"/>
                        <a:ext cx="169545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9829474" y="1683860"/>
            <a:ext cx="710451" cy="369332"/>
          </a:xfrm>
          <a:prstGeom prst="rect">
            <a:avLst/>
          </a:prstGeom>
        </p:spPr>
        <p:txBody>
          <a:bodyPr wrap="none">
            <a:spAutoFit/>
          </a:bodyPr>
          <a:lstStyle/>
          <a:p>
            <a:r>
              <a:rPr lang="en-US" altLang="zh-CN" i="1" dirty="0" smtClean="0">
                <a:latin typeface="Times New Roman" panose="02020603050405020304" pitchFamily="18" charset="0"/>
              </a:rPr>
              <a:t>t</a:t>
            </a:r>
            <a:r>
              <a:rPr lang="zh-CN" altLang="zh-CN" dirty="0">
                <a:latin typeface="Times New Roman" panose="02020603050405020304" pitchFamily="18" charset="0"/>
                <a:cs typeface="Times New Roman" panose="02020603050405020304" pitchFamily="18" charset="0"/>
              </a:rPr>
              <a:t>检验</a:t>
            </a:r>
            <a:endParaRPr lang="zh-CN" alt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1758127708"/>
              </p:ext>
            </p:extLst>
          </p:nvPr>
        </p:nvGraphicFramePr>
        <p:xfrm>
          <a:off x="9968210" y="2043509"/>
          <a:ext cx="1939328" cy="613078"/>
        </p:xfrm>
        <a:graphic>
          <a:graphicData uri="http://schemas.openxmlformats.org/presentationml/2006/ole">
            <mc:AlternateContent xmlns:mc="http://schemas.openxmlformats.org/markup-compatibility/2006">
              <mc:Choice xmlns:v="urn:schemas-microsoft-com:vml" Requires="v">
                <p:oleObj spid="_x0000_s124311" r:id="rId9" imgW="1473200" imgH="469900" progId="Equation.DSMT4">
                  <p:embed/>
                </p:oleObj>
              </mc:Choice>
              <mc:Fallback>
                <p:oleObj r:id="rId9" imgW="1473200" imgH="469900" progId="Equation.DSMT4">
                  <p:embed/>
                  <p:pic>
                    <p:nvPicPr>
                      <p:cNvPr id="0" name="Object 2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8210" y="2043509"/>
                        <a:ext cx="1939328" cy="613078"/>
                      </a:xfrm>
                      <a:prstGeom prst="rect">
                        <a:avLst/>
                      </a:prstGeom>
                      <a:noFill/>
                    </p:spPr>
                  </p:pic>
                </p:oleObj>
              </mc:Fallback>
            </mc:AlternateContent>
          </a:graphicData>
        </a:graphic>
      </p:graphicFrame>
    </p:spTree>
    <p:extLst>
      <p:ext uri="{BB962C8B-B14F-4D97-AF65-F5344CB8AC3E}">
        <p14:creationId xmlns:p14="http://schemas.microsoft.com/office/powerpoint/2010/main" val="3202260838"/>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►基本分析法</a:t>
            </a:r>
            <a:endParaRPr lang="zh-CN" altLang="en-US" dirty="0"/>
          </a:p>
        </p:txBody>
      </p:sp>
      <p:sp>
        <p:nvSpPr>
          <p:cNvPr id="3" name="内容占位符 2"/>
          <p:cNvSpPr>
            <a:spLocks noGrp="1"/>
          </p:cNvSpPr>
          <p:nvPr>
            <p:ph idx="1"/>
          </p:nvPr>
        </p:nvSpPr>
        <p:spPr/>
        <p:txBody>
          <a:bodyPr/>
          <a:lstStyle/>
          <a:p>
            <a:r>
              <a:rPr lang="zh-CN" altLang="zh-CN" b="1" dirty="0"/>
              <a:t>回归</a:t>
            </a:r>
            <a:r>
              <a:rPr lang="en-US" altLang="zh-CN" b="1" dirty="0"/>
              <a:t>(Regression)</a:t>
            </a:r>
            <a:r>
              <a:rPr lang="zh-CN" altLang="zh-CN" b="1" dirty="0"/>
              <a:t>分析</a:t>
            </a:r>
            <a:r>
              <a:rPr lang="zh-CN" altLang="zh-CN" dirty="0"/>
              <a:t>是以找出变量之间的</a:t>
            </a:r>
            <a:r>
              <a:rPr lang="zh-CN" altLang="zh-CN" b="1" i="1" dirty="0">
                <a:solidFill>
                  <a:schemeClr val="tx2"/>
                </a:solidFill>
              </a:rPr>
              <a:t>函数关系</a:t>
            </a:r>
            <a:r>
              <a:rPr lang="zh-CN" altLang="zh-CN" dirty="0"/>
              <a:t>为主要目的的一种统计分析方法。</a:t>
            </a:r>
            <a:endParaRPr lang="zh-CN" altLang="en-US" dirty="0"/>
          </a:p>
        </p:txBody>
      </p:sp>
      <p:sp>
        <p:nvSpPr>
          <p:cNvPr id="6" name="Rectangle 2"/>
          <p:cNvSpPr>
            <a:spLocks noChangeArrowheads="1"/>
          </p:cNvSpPr>
          <p:nvPr/>
        </p:nvSpPr>
        <p:spPr bwMode="auto">
          <a:xfrm>
            <a:off x="1487488" y="27089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786274448"/>
              </p:ext>
            </p:extLst>
          </p:nvPr>
        </p:nvGraphicFramePr>
        <p:xfrm>
          <a:off x="1488051" y="2482470"/>
          <a:ext cx="5112568" cy="3378481"/>
        </p:xfrm>
        <a:graphic>
          <a:graphicData uri="http://schemas.openxmlformats.org/presentationml/2006/ole">
            <mc:AlternateContent xmlns:mc="http://schemas.openxmlformats.org/markup-compatibility/2006">
              <mc:Choice xmlns:v="urn:schemas-microsoft-com:vml" Requires="v">
                <p:oleObj spid="_x0000_s125196" name="Visio" r:id="rId4" imgW="4204869" imgH="2770328" progId="Visio.Drawing.11">
                  <p:embed/>
                </p:oleObj>
              </mc:Choice>
              <mc:Fallback>
                <p:oleObj name="Visio" r:id="rId4" imgW="4204869" imgH="277032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051" y="2482470"/>
                        <a:ext cx="5112568" cy="3378481"/>
                      </a:xfrm>
                      <a:prstGeom prst="rect">
                        <a:avLst/>
                      </a:prstGeom>
                      <a:noFill/>
                    </p:spPr>
                  </p:pic>
                </p:oleObj>
              </mc:Fallback>
            </mc:AlternateContent>
          </a:graphicData>
        </a:graphic>
      </p:graphicFrame>
      <p:sp>
        <p:nvSpPr>
          <p:cNvPr id="9" name="矩形 8"/>
          <p:cNvSpPr/>
          <p:nvPr/>
        </p:nvSpPr>
        <p:spPr>
          <a:xfrm>
            <a:off x="9527704" y="-54846"/>
            <a:ext cx="26642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zh-CN" dirty="0"/>
              <a:t>函数</a:t>
            </a:r>
            <a:r>
              <a:rPr lang="zh-CN" altLang="zh-CN" dirty="0" smtClean="0"/>
              <a:t>关系</a:t>
            </a:r>
            <a:r>
              <a:rPr lang="en-US" altLang="zh-CN" dirty="0" smtClean="0"/>
              <a:t> </a:t>
            </a:r>
            <a:r>
              <a:rPr lang="zh-CN" altLang="en-US" dirty="0" smtClean="0"/>
              <a:t>≠ </a:t>
            </a:r>
            <a:r>
              <a:rPr lang="zh-CN" altLang="zh-CN" dirty="0" smtClean="0"/>
              <a:t>相关关系</a:t>
            </a:r>
            <a:endParaRPr lang="en-US" altLang="zh-CN" dirty="0" smtClean="0"/>
          </a:p>
          <a:p>
            <a:endParaRPr lang="en-US" altLang="zh-CN" dirty="0"/>
          </a:p>
          <a:p>
            <a:r>
              <a:rPr lang="zh-CN" altLang="en-US" dirty="0" smtClean="0"/>
              <a:t>相关关系≠ 因果关系</a:t>
            </a:r>
            <a:endParaRPr lang="en-US" altLang="zh-CN" dirty="0"/>
          </a:p>
        </p:txBody>
      </p:sp>
    </p:spTree>
    <p:extLst>
      <p:ext uri="{BB962C8B-B14F-4D97-AF65-F5344CB8AC3E}">
        <p14:creationId xmlns:p14="http://schemas.microsoft.com/office/powerpoint/2010/main" val="3538461982"/>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学习</a:t>
            </a:r>
            <a:r>
              <a:rPr lang="en-US" altLang="zh-CN" dirty="0" smtClean="0"/>
              <a:t>Q&amp;A</a:t>
            </a:r>
            <a:endParaRPr lang="zh-CN" altLang="en-US" dirty="0"/>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a:t>
            </a:r>
            <a:r>
              <a:rPr lang="zh-CN" altLang="en-US" dirty="0" smtClean="0"/>
              <a:t>的理论</a:t>
            </a:r>
            <a:r>
              <a:rPr lang="zh-CN" altLang="en-US" dirty="0"/>
              <a:t>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smtClean="0"/>
              <a:t>►</a:t>
            </a:r>
            <a:r>
              <a:rPr lang="zh-CN" altLang="en-US" dirty="0" smtClean="0"/>
              <a:t>如何开始学习</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3200446497"/>
              </p:ext>
            </p:extLst>
          </p:nvPr>
        </p:nvGraphicFramePr>
        <p:xfrm>
          <a:off x="1189277" y="1628800"/>
          <a:ext cx="9803266" cy="4884544"/>
        </p:xfrm>
        <a:graphic>
          <a:graphicData uri="http://schemas.openxmlformats.org/drawingml/2006/table">
            <a:tbl>
              <a:tblPr firstRow="1" firstCol="1" bandRow="1">
                <a:tableStyleId>{00A15C55-8517-42AA-B614-E9B94910E393}</a:tableStyleId>
              </a:tblPr>
              <a:tblGrid>
                <a:gridCol w="1194355">
                  <a:extLst>
                    <a:ext uri="{9D8B030D-6E8A-4147-A177-3AD203B41FA5}">
                      <a16:colId xmlns:a16="http://schemas.microsoft.com/office/drawing/2014/main" val="4227468978"/>
                    </a:ext>
                  </a:extLst>
                </a:gridCol>
                <a:gridCol w="4653207">
                  <a:extLst>
                    <a:ext uri="{9D8B030D-6E8A-4147-A177-3AD203B41FA5}">
                      <a16:colId xmlns:a16="http://schemas.microsoft.com/office/drawing/2014/main" val="181818829"/>
                    </a:ext>
                  </a:extLst>
                </a:gridCol>
                <a:gridCol w="3955704">
                  <a:extLst>
                    <a:ext uri="{9D8B030D-6E8A-4147-A177-3AD203B41FA5}">
                      <a16:colId xmlns:a16="http://schemas.microsoft.com/office/drawing/2014/main" val="1809518312"/>
                    </a:ext>
                  </a:extLst>
                </a:gridCol>
              </a:tblGrid>
              <a:tr h="792088">
                <a:tc>
                  <a:txBody>
                    <a:bodyPr/>
                    <a:lstStyle/>
                    <a:p>
                      <a:pPr algn="ctr">
                        <a:spcAft>
                          <a:spcPts val="0"/>
                        </a:spcAft>
                      </a:pPr>
                      <a:r>
                        <a:rPr lang="zh-CN" sz="2000" kern="100">
                          <a:effectLst/>
                        </a:rPr>
                        <a:t>序号</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2000" kern="100">
                          <a:effectLst/>
                        </a:rPr>
                        <a:t>我提出的疑问</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2000" kern="100">
                          <a:effectLst/>
                        </a:rPr>
                        <a:t>本章中的答案</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extLst>
                  <a:ext uri="{0D108BD9-81ED-4DB2-BD59-A6C34878D82A}">
                    <a16:rowId xmlns:a16="http://schemas.microsoft.com/office/drawing/2014/main" val="1326450103"/>
                  </a:ext>
                </a:extLst>
              </a:tr>
              <a:tr h="1116124">
                <a:tc>
                  <a:txBody>
                    <a:bodyPr/>
                    <a:lstStyle/>
                    <a:p>
                      <a:pPr algn="ctr">
                        <a:spcAft>
                          <a:spcPts val="0"/>
                        </a:spcAft>
                      </a:pPr>
                      <a:r>
                        <a:rPr lang="en-US" sz="2000" kern="100">
                          <a:effectLst/>
                        </a:rPr>
                        <a:t>1</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数据科学何去（基于什么理论发展出来的？）何从（在整个科学体系中的地位？）</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数据科学的学科地位（</a:t>
                      </a:r>
                      <a:r>
                        <a:rPr lang="en-US" sz="2000" kern="100">
                          <a:effectLst/>
                        </a:rPr>
                        <a:t>2.1</a:t>
                      </a:r>
                      <a:r>
                        <a:rPr lang="zh-CN" sz="2000" kern="100">
                          <a:effectLst/>
                        </a:rPr>
                        <a:t>）</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04592285"/>
                  </a:ext>
                </a:extLst>
              </a:tr>
              <a:tr h="744083">
                <a:tc>
                  <a:txBody>
                    <a:bodyPr/>
                    <a:lstStyle/>
                    <a:p>
                      <a:pPr algn="ctr">
                        <a:spcAft>
                          <a:spcPts val="0"/>
                        </a:spcAft>
                      </a:pPr>
                      <a:r>
                        <a:rPr lang="en-US" sz="2000" kern="100">
                          <a:effectLst/>
                        </a:rPr>
                        <a:t>2</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为了学好数据科学，我应该学习统计学的哪些知识？</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数据科学中的统计学（</a:t>
                      </a:r>
                      <a:r>
                        <a:rPr lang="en-US" sz="2000" kern="100">
                          <a:effectLst/>
                        </a:rPr>
                        <a:t>2.2</a:t>
                      </a:r>
                      <a:r>
                        <a:rPr lang="zh-CN" sz="2000" kern="100">
                          <a:effectLst/>
                        </a:rPr>
                        <a:t>）</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428053914"/>
                  </a:ext>
                </a:extLst>
              </a:tr>
              <a:tr h="744083">
                <a:tc>
                  <a:txBody>
                    <a:bodyPr/>
                    <a:lstStyle/>
                    <a:p>
                      <a:pPr algn="ctr">
                        <a:spcAft>
                          <a:spcPts val="0"/>
                        </a:spcAft>
                      </a:pPr>
                      <a:r>
                        <a:rPr lang="en-US" sz="2000" kern="100">
                          <a:effectLst/>
                        </a:rPr>
                        <a:t>3</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为了学好数据科学，我应该学习机器学习的哪些知识？</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数据科学中的机器学习（</a:t>
                      </a:r>
                      <a:r>
                        <a:rPr lang="en-US" sz="2000" kern="100">
                          <a:effectLst/>
                        </a:rPr>
                        <a:t>2.3</a:t>
                      </a:r>
                      <a:r>
                        <a:rPr lang="zh-CN" sz="2000" kern="100">
                          <a:effectLst/>
                        </a:rPr>
                        <a:t>）</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918461765"/>
                  </a:ext>
                </a:extLst>
              </a:tr>
              <a:tr h="744083">
                <a:tc>
                  <a:txBody>
                    <a:bodyPr/>
                    <a:lstStyle/>
                    <a:p>
                      <a:pPr algn="ctr">
                        <a:spcAft>
                          <a:spcPts val="0"/>
                        </a:spcAft>
                      </a:pPr>
                      <a:r>
                        <a:rPr lang="en-US" sz="2000" kern="100">
                          <a:effectLst/>
                        </a:rPr>
                        <a:t>4</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为了学好数据科学，我应该学习可视化理论的哪些知识？</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数据科学中的数据可视化（</a:t>
                      </a:r>
                      <a:r>
                        <a:rPr lang="en-US" sz="2000" kern="100">
                          <a:effectLst/>
                        </a:rPr>
                        <a:t>2.4</a:t>
                      </a:r>
                      <a:r>
                        <a:rPr lang="zh-CN" sz="2000" kern="100">
                          <a:effectLst/>
                        </a:rPr>
                        <a:t>）</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821645232"/>
                  </a:ext>
                </a:extLst>
              </a:tr>
              <a:tr h="744083">
                <a:tc>
                  <a:txBody>
                    <a:bodyPr/>
                    <a:lstStyle/>
                    <a:p>
                      <a:pPr algn="ctr">
                        <a:spcAft>
                          <a:spcPts val="0"/>
                        </a:spcAft>
                      </a:pPr>
                      <a:r>
                        <a:rPr lang="en-US" sz="2000" kern="100">
                          <a:effectLst/>
                        </a:rPr>
                        <a:t>5</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a:effectLst/>
                        </a:rPr>
                        <a:t>如何在数据科学中综合运用统计学、机器学习和可视化理论？</a:t>
                      </a:r>
                      <a:endParaRPr lang="zh-CN" sz="28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2000" kern="100" dirty="0">
                          <a:effectLst/>
                        </a:rPr>
                        <a:t>典型案例和代表性人物</a:t>
                      </a:r>
                      <a:endParaRPr lang="zh-CN" sz="2800" kern="100" dirty="0">
                        <a:effectLst/>
                      </a:endParaRPr>
                    </a:p>
                    <a:p>
                      <a:pPr algn="l">
                        <a:spcAft>
                          <a:spcPts val="0"/>
                        </a:spcAft>
                      </a:pPr>
                      <a:r>
                        <a:rPr lang="zh-CN" sz="2000" kern="100" dirty="0">
                          <a:effectLst/>
                        </a:rPr>
                        <a:t>（</a:t>
                      </a:r>
                      <a:r>
                        <a:rPr lang="en-US" sz="2000" kern="100" dirty="0">
                          <a:effectLst/>
                        </a:rPr>
                        <a:t>2.2~2.4</a:t>
                      </a:r>
                      <a:r>
                        <a:rPr lang="zh-CN" sz="2000" kern="100" dirty="0">
                          <a:effectLst/>
                        </a:rPr>
                        <a:t>）</a:t>
                      </a:r>
                      <a:endParaRPr lang="zh-CN" sz="2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7678061"/>
                  </a:ext>
                </a:extLst>
              </a:tr>
            </a:tbl>
          </a:graphicData>
        </a:graphic>
      </p:graphicFrame>
    </p:spTree>
    <p:extLst>
      <p:ext uri="{BB962C8B-B14F-4D97-AF65-F5344CB8AC3E}">
        <p14:creationId xmlns:p14="http://schemas.microsoft.com/office/powerpoint/2010/main" val="1201221679"/>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方差分析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a:t>►基本分析法</a:t>
            </a:r>
          </a:p>
        </p:txBody>
      </p:sp>
      <p:sp>
        <p:nvSpPr>
          <p:cNvPr id="3" name="内容占位符 2"/>
          <p:cNvSpPr>
            <a:spLocks noGrp="1"/>
          </p:cNvSpPr>
          <p:nvPr>
            <p:ph idx="1"/>
          </p:nvPr>
        </p:nvSpPr>
        <p:spPr/>
        <p:txBody>
          <a:bodyPr/>
          <a:lstStyle/>
          <a:p>
            <a:r>
              <a:rPr lang="zh-CN" altLang="zh-CN" b="1" dirty="0"/>
              <a:t>方差分析</a:t>
            </a:r>
            <a:r>
              <a:rPr lang="zh-CN" altLang="zh-CN" dirty="0"/>
              <a:t>主要用于分析“</a:t>
            </a:r>
            <a:r>
              <a:rPr lang="zh-CN" altLang="zh-CN" dirty="0">
                <a:solidFill>
                  <a:schemeClr val="tx2"/>
                </a:solidFill>
              </a:rPr>
              <a:t>分类型自变量</a:t>
            </a:r>
            <a:r>
              <a:rPr lang="zh-CN" altLang="zh-CN" dirty="0"/>
              <a:t>”</a:t>
            </a:r>
            <a:r>
              <a:rPr lang="zh-CN" altLang="zh-CN" dirty="0" smtClean="0"/>
              <a:t>和</a:t>
            </a:r>
            <a:r>
              <a:rPr lang="en-US" altLang="zh-CN" dirty="0" smtClean="0"/>
              <a:t>  </a:t>
            </a:r>
            <a:r>
              <a:rPr lang="zh-CN" altLang="zh-CN" dirty="0" smtClean="0"/>
              <a:t>“</a:t>
            </a:r>
            <a:r>
              <a:rPr lang="zh-CN" altLang="zh-CN" dirty="0" smtClean="0">
                <a:solidFill>
                  <a:schemeClr val="tx2"/>
                </a:solidFill>
              </a:rPr>
              <a:t>数值型因变量</a:t>
            </a:r>
            <a:r>
              <a:rPr lang="zh-CN" altLang="zh-CN" dirty="0" smtClean="0"/>
              <a:t>”</a:t>
            </a:r>
            <a:r>
              <a:rPr lang="zh-CN" altLang="zh-CN" dirty="0"/>
              <a:t>之间的</a:t>
            </a:r>
            <a:r>
              <a:rPr lang="zh-CN" altLang="zh-CN" dirty="0" smtClean="0"/>
              <a:t>关系。</a:t>
            </a:r>
            <a:endParaRPr lang="zh-CN" altLang="en-US" dirty="0"/>
          </a:p>
        </p:txBody>
      </p:sp>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487488" y="27089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599074863"/>
              </p:ext>
            </p:extLst>
          </p:nvPr>
        </p:nvGraphicFramePr>
        <p:xfrm>
          <a:off x="1973736" y="2446675"/>
          <a:ext cx="4058627" cy="3692325"/>
        </p:xfrm>
        <a:graphic>
          <a:graphicData uri="http://schemas.openxmlformats.org/presentationml/2006/ole">
            <mc:AlternateContent xmlns:mc="http://schemas.openxmlformats.org/markup-compatibility/2006">
              <mc:Choice xmlns:v="urn:schemas-microsoft-com:vml" Requires="v">
                <p:oleObj spid="_x0000_s126219" name="Visio" r:id="rId4" imgW="3162132" imgH="2857617" progId="Visio.Drawing.11">
                  <p:embed/>
                </p:oleObj>
              </mc:Choice>
              <mc:Fallback>
                <p:oleObj name="Visio" r:id="rId4" imgW="3162132" imgH="2857617" progId="Visio.Drawing.11">
                  <p:embed/>
                  <p:pic>
                    <p:nvPicPr>
                      <p:cNvPr id="0" name="Object 1"/>
                      <p:cNvPicPr>
                        <a:picLocks noChangeAspect="1" noChangeArrowheads="1"/>
                      </p:cNvPicPr>
                      <p:nvPr/>
                    </p:nvPicPr>
                    <p:blipFill>
                      <a:blip r:embed="rId5"/>
                      <a:srcRect/>
                      <a:stretch>
                        <a:fillRect/>
                      </a:stretch>
                    </p:blipFill>
                    <p:spPr bwMode="auto">
                      <a:xfrm>
                        <a:off x="1973736" y="2446675"/>
                        <a:ext cx="4058627" cy="3692325"/>
                      </a:xfrm>
                      <a:prstGeom prst="rect">
                        <a:avLst/>
                      </a:prstGeom>
                      <a:noFill/>
                    </p:spPr>
                  </p:pic>
                </p:oleObj>
              </mc:Fallback>
            </mc:AlternateContent>
          </a:graphicData>
        </a:graphic>
      </p:graphicFrame>
      <p:sp>
        <p:nvSpPr>
          <p:cNvPr id="7" name="文本框 6"/>
          <p:cNvSpPr txBox="1"/>
          <p:nvPr/>
        </p:nvSpPr>
        <p:spPr>
          <a:xfrm>
            <a:off x="8256240" y="-37528"/>
            <a:ext cx="3935760"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zh-CN" altLang="zh-CN" dirty="0"/>
              <a:t>通过检验各总体的均值是否相等来判断分类型自变量对数值型因变量是否有显著影响的</a:t>
            </a:r>
            <a:r>
              <a:rPr lang="zh-CN" altLang="zh-CN" dirty="0" smtClean="0"/>
              <a:t>方法</a:t>
            </a:r>
            <a:endParaRPr lang="en-US" altLang="zh-CN" dirty="0" smtClean="0"/>
          </a:p>
          <a:p>
            <a:pPr marL="285750" indent="-285750">
              <a:buFont typeface="Arial" panose="020B0604020202020204" pitchFamily="34" charset="0"/>
              <a:buChar char="•"/>
            </a:pPr>
            <a:r>
              <a:rPr lang="zh-CN" altLang="zh-CN" dirty="0"/>
              <a:t>“随机误差”与</a:t>
            </a:r>
            <a:r>
              <a:rPr lang="zh-CN" altLang="zh-CN" dirty="0" smtClean="0"/>
              <a:t>“系统误差”</a:t>
            </a:r>
            <a:r>
              <a:rPr lang="zh-CN" altLang="en-US" dirty="0" smtClean="0"/>
              <a:t>比较</a:t>
            </a:r>
            <a:endParaRPr lang="en-US" altLang="zh-CN" dirty="0" smtClean="0"/>
          </a:p>
          <a:p>
            <a:pPr marL="285750" indent="-285750">
              <a:buFont typeface="Arial" panose="020B0604020202020204" pitchFamily="34" charset="0"/>
              <a:buChar char="•"/>
            </a:pPr>
            <a:r>
              <a:rPr lang="zh-CN" altLang="en-US" dirty="0" smtClean="0"/>
              <a:t>单因素方差分析</a:t>
            </a:r>
            <a:r>
              <a:rPr lang="en-US" altLang="zh-CN" dirty="0" smtClean="0"/>
              <a:t>/</a:t>
            </a:r>
            <a:r>
              <a:rPr lang="zh-CN" altLang="en-US" dirty="0" smtClean="0"/>
              <a:t>双因素方差分析</a:t>
            </a:r>
            <a:endParaRPr lang="zh-CN" altLang="en-US" dirty="0"/>
          </a:p>
        </p:txBody>
      </p:sp>
    </p:spTree>
    <p:extLst>
      <p:ext uri="{BB962C8B-B14F-4D97-AF65-F5344CB8AC3E}">
        <p14:creationId xmlns:p14="http://schemas.microsoft.com/office/powerpoint/2010/main" val="1428661245"/>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分类分析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►基本分析法</a:t>
            </a:r>
            <a:endParaRPr lang="zh-CN" altLang="en-US" dirty="0"/>
          </a:p>
        </p:txBody>
      </p:sp>
      <p:graphicFrame>
        <p:nvGraphicFramePr>
          <p:cNvPr id="10" name="内容占位符 9"/>
          <p:cNvGraphicFramePr>
            <a:graphicFrameLocks noGrp="1"/>
          </p:cNvGraphicFramePr>
          <p:nvPr>
            <p:ph idx="1"/>
            <p:extLst>
              <p:ext uri="{D42A27DB-BD31-4B8C-83A1-F6EECF244321}">
                <p14:modId xmlns:p14="http://schemas.microsoft.com/office/powerpoint/2010/main" val="2866716332"/>
              </p:ext>
            </p:extLst>
          </p:nvPr>
        </p:nvGraphicFramePr>
        <p:xfrm>
          <a:off x="551384" y="1214424"/>
          <a:ext cx="7443440" cy="5310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487488" y="27089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0751840" y="260648"/>
            <a:ext cx="144016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zh-CN" dirty="0" smtClean="0"/>
              <a:t>分类</a:t>
            </a:r>
            <a:r>
              <a:rPr lang="zh-CN" altLang="en-US" dirty="0" smtClean="0"/>
              <a:t>与预测</a:t>
            </a:r>
            <a:endParaRPr lang="zh-CN" altLang="en-US" dirty="0"/>
          </a:p>
        </p:txBody>
      </p:sp>
    </p:spTree>
    <p:extLst>
      <p:ext uri="{BB962C8B-B14F-4D97-AF65-F5344CB8AC3E}">
        <p14:creationId xmlns:p14="http://schemas.microsoft.com/office/powerpoint/2010/main" val="1175554788"/>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聚类分析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►基本分析法</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795144236"/>
              </p:ext>
            </p:extLst>
          </p:nvPr>
        </p:nvGraphicFramePr>
        <p:xfrm>
          <a:off x="812800" y="1500175"/>
          <a:ext cx="715540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487488" y="27089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10056440" y="260648"/>
            <a:ext cx="212844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smtClean="0"/>
              <a:t>聚类与分类的区别</a:t>
            </a:r>
            <a:endParaRPr lang="zh-CN" altLang="en-US" dirty="0"/>
          </a:p>
        </p:txBody>
      </p:sp>
    </p:spTree>
    <p:extLst>
      <p:ext uri="{BB962C8B-B14F-4D97-AF65-F5344CB8AC3E}">
        <p14:creationId xmlns:p14="http://schemas.microsoft.com/office/powerpoint/2010/main" val="4165367026"/>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时间序列分析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►基本分析法</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668807147"/>
              </p:ext>
            </p:extLst>
          </p:nvPr>
        </p:nvGraphicFramePr>
        <p:xfrm>
          <a:off x="838786" y="1372856"/>
          <a:ext cx="7201429" cy="5008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472264" y="260648"/>
            <a:ext cx="367240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zh-CN" altLang="zh-CN" dirty="0"/>
              <a:t>“</a:t>
            </a:r>
            <a:r>
              <a:rPr lang="zh-CN" altLang="zh-CN" b="1" dirty="0"/>
              <a:t>时间序列</a:t>
            </a:r>
            <a:r>
              <a:rPr lang="zh-CN" altLang="zh-CN" dirty="0"/>
              <a:t>”是按时间顺序</a:t>
            </a:r>
            <a:r>
              <a:rPr lang="zh-CN" altLang="en-US" dirty="0"/>
              <a:t>排列</a:t>
            </a:r>
            <a:r>
              <a:rPr lang="zh-CN" altLang="zh-CN" dirty="0"/>
              <a:t>的一组数字</a:t>
            </a:r>
            <a:r>
              <a:rPr lang="zh-CN" altLang="zh-CN" dirty="0" smtClean="0"/>
              <a:t>序列</a:t>
            </a:r>
            <a:endParaRPr lang="en-US" altLang="zh-CN" dirty="0" smtClean="0"/>
          </a:p>
          <a:p>
            <a:pPr marL="285750" indent="-285750">
              <a:buFont typeface="Arial" panose="020B0604020202020204" pitchFamily="34" charset="0"/>
              <a:buChar char="•"/>
            </a:pPr>
            <a:r>
              <a:rPr lang="zh-CN" altLang="en-US" dirty="0"/>
              <a:t>基本假设</a:t>
            </a:r>
            <a:r>
              <a:rPr lang="zh-CN" altLang="en-US" dirty="0" smtClean="0"/>
              <a:t>：事物</a:t>
            </a:r>
            <a:r>
              <a:rPr lang="zh-CN" altLang="en-US" dirty="0"/>
              <a:t>发展的</a:t>
            </a:r>
            <a:r>
              <a:rPr lang="zh-CN" altLang="en-US" dirty="0" smtClean="0"/>
              <a:t>延续性及随机性</a:t>
            </a:r>
            <a:endParaRPr lang="en-US" altLang="zh-CN" dirty="0"/>
          </a:p>
        </p:txBody>
      </p:sp>
    </p:spTree>
    <p:extLst>
      <p:ext uri="{BB962C8B-B14F-4D97-AF65-F5344CB8AC3E}">
        <p14:creationId xmlns:p14="http://schemas.microsoft.com/office/powerpoint/2010/main" val="3565384519"/>
      </p:ext>
    </p:extLst>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关联规则分析</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►基本分析法</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248336507"/>
              </p:ext>
            </p:extLst>
          </p:nvPr>
        </p:nvGraphicFramePr>
        <p:xfrm>
          <a:off x="838786" y="1372856"/>
          <a:ext cx="7417453" cy="5224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9626001" y="-62518"/>
            <a:ext cx="2565999"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zh-CN" altLang="en-US" dirty="0" smtClean="0"/>
              <a:t>跨学科方法</a:t>
            </a:r>
            <a:endParaRPr lang="en-US" altLang="zh-CN" dirty="0" smtClean="0"/>
          </a:p>
          <a:p>
            <a:pPr marL="285750" indent="-285750">
              <a:buFont typeface="Arial" panose="020B0604020202020204" pitchFamily="34" charset="0"/>
              <a:buChar char="•"/>
            </a:pPr>
            <a:r>
              <a:rPr lang="zh-CN" altLang="en-US" dirty="0" smtClean="0"/>
              <a:t>啤酒与尿布</a:t>
            </a:r>
            <a:endParaRPr lang="zh-CN" altLang="en-US" dirty="0"/>
          </a:p>
        </p:txBody>
      </p:sp>
    </p:spTree>
    <p:extLst>
      <p:ext uri="{BB962C8B-B14F-4D97-AF65-F5344CB8AC3E}">
        <p14:creationId xmlns:p14="http://schemas.microsoft.com/office/powerpoint/2010/main" val="189626869"/>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dirty="0" smtClean="0"/>
              <a:t>元分析法</a:t>
            </a:r>
            <a:endParaRPr lang="zh-CN" altLang="en-US" dirty="0"/>
          </a:p>
        </p:txBody>
      </p:sp>
      <p:sp>
        <p:nvSpPr>
          <p:cNvPr id="7" name="副标题 6"/>
          <p:cNvSpPr>
            <a:spLocks noGrp="1"/>
          </p:cNvSpPr>
          <p:nvPr>
            <p:ph type="subTitle" idx="1"/>
          </p:nvPr>
        </p:nvSpPr>
        <p:spPr>
          <a:xfrm>
            <a:off x="4151784" y="4038602"/>
            <a:ext cx="3384376" cy="1752600"/>
          </a:xfrm>
        </p:spPr>
        <p:txBody>
          <a:bodyPr/>
          <a:lstStyle/>
          <a:p>
            <a:r>
              <a:rPr lang="zh-CN" altLang="en-US" dirty="0" smtClean="0"/>
              <a:t>◄基本分析法</a:t>
            </a:r>
            <a:endParaRPr lang="zh-CN" altLang="en-US" dirty="0"/>
          </a:p>
        </p:txBody>
      </p:sp>
    </p:spTree>
    <p:extLst>
      <p:ext uri="{BB962C8B-B14F-4D97-AF65-F5344CB8AC3E}">
        <p14:creationId xmlns:p14="http://schemas.microsoft.com/office/powerpoint/2010/main" val="36422877"/>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元分析方法的含义</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a:xfrm>
            <a:off x="5429245" y="0"/>
            <a:ext cx="3403059" cy="45719"/>
          </a:xfrm>
        </p:spPr>
        <p:txBody>
          <a:bodyPr/>
          <a:lstStyle/>
          <a:p>
            <a:r>
              <a:rPr lang="zh-CN" altLang="en-US" dirty="0" smtClean="0"/>
              <a:t>►元分析法</a:t>
            </a:r>
            <a:endParaRPr lang="zh-CN" altLang="en-US" dirty="0"/>
          </a:p>
        </p:txBody>
      </p:sp>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943095" y="1558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324476061"/>
              </p:ext>
            </p:extLst>
          </p:nvPr>
        </p:nvGraphicFramePr>
        <p:xfrm>
          <a:off x="1065071" y="1922813"/>
          <a:ext cx="6558175" cy="4246687"/>
        </p:xfrm>
        <a:graphic>
          <a:graphicData uri="http://schemas.openxmlformats.org/presentationml/2006/ole">
            <mc:AlternateContent xmlns:mc="http://schemas.openxmlformats.org/markup-compatibility/2006">
              <mc:Choice xmlns:v="urn:schemas-microsoft-com:vml" Requires="v">
                <p:oleObj spid="_x0000_s127234" name="Visio" r:id="rId4" imgW="4204889" imgH="2710800" progId="Visio.Drawing.11">
                  <p:embed/>
                </p:oleObj>
              </mc:Choice>
              <mc:Fallback>
                <p:oleObj name="Visio" r:id="rId4" imgW="4204889" imgH="27108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071" y="1922813"/>
                        <a:ext cx="6558175" cy="4246687"/>
                      </a:xfrm>
                      <a:prstGeom prst="rect">
                        <a:avLst/>
                      </a:prstGeom>
                      <a:noFill/>
                    </p:spPr>
                  </p:pic>
                </p:oleObj>
              </mc:Fallback>
            </mc:AlternateContent>
          </a:graphicData>
        </a:graphic>
      </p:graphicFrame>
    </p:spTree>
    <p:extLst>
      <p:ext uri="{BB962C8B-B14F-4D97-AF65-F5344CB8AC3E}">
        <p14:creationId xmlns:p14="http://schemas.microsoft.com/office/powerpoint/2010/main" val="3813816103"/>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加权平均法</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450467460"/>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p:txBody>
          <a:bodyPr/>
          <a:lstStyle/>
          <a:p>
            <a:r>
              <a:rPr lang="zh-CN" altLang="en-US" dirty="0" smtClean="0"/>
              <a:t>►元分析法</a:t>
            </a:r>
            <a:endParaRPr lang="zh-CN" altLang="en-US" dirty="0"/>
          </a:p>
        </p:txBody>
      </p:sp>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943095" y="1558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008754245"/>
              </p:ext>
            </p:extLst>
          </p:nvPr>
        </p:nvGraphicFramePr>
        <p:xfrm>
          <a:off x="8594130" y="318575"/>
          <a:ext cx="1501348" cy="1397088"/>
        </p:xfrm>
        <a:graphic>
          <a:graphicData uri="http://schemas.openxmlformats.org/presentationml/2006/ole">
            <mc:AlternateContent xmlns:mc="http://schemas.openxmlformats.org/markup-compatibility/2006">
              <mc:Choice xmlns:v="urn:schemas-microsoft-com:vml" Requires="v">
                <p:oleObj spid="_x0000_s160883" r:id="rId9" imgW="685502" imgH="634725" progId="Equation.DSMT4">
                  <p:embed/>
                </p:oleObj>
              </mc:Choice>
              <mc:Fallback>
                <p:oleObj r:id="rId9" imgW="685502" imgH="634725"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4130" y="318575"/>
                        <a:ext cx="1501348" cy="139708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10640771"/>
              </p:ext>
            </p:extLst>
          </p:nvPr>
        </p:nvGraphicFramePr>
        <p:xfrm>
          <a:off x="10509973" y="318575"/>
          <a:ext cx="1431599" cy="1499770"/>
        </p:xfrm>
        <a:graphic>
          <a:graphicData uri="http://schemas.openxmlformats.org/presentationml/2006/ole">
            <mc:AlternateContent xmlns:mc="http://schemas.openxmlformats.org/markup-compatibility/2006">
              <mc:Choice xmlns:v="urn:schemas-microsoft-com:vml" Requires="v">
                <p:oleObj spid="_x0000_s160884" r:id="rId11" imgW="800100" imgH="838200" progId="Equation.DSMT4">
                  <p:embed/>
                </p:oleObj>
              </mc:Choice>
              <mc:Fallback>
                <p:oleObj r:id="rId11" imgW="800100" imgH="8382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09973" y="318575"/>
                        <a:ext cx="1431599" cy="1499770"/>
                      </a:xfrm>
                      <a:prstGeom prst="rect">
                        <a:avLst/>
                      </a:prstGeom>
                      <a:noFill/>
                    </p:spPr>
                  </p:pic>
                </p:oleObj>
              </mc:Fallback>
            </mc:AlternateContent>
          </a:graphicData>
        </a:graphic>
      </p:graphicFrame>
      <p:sp>
        <p:nvSpPr>
          <p:cNvPr id="13" name="矩形 12"/>
          <p:cNvSpPr/>
          <p:nvPr/>
        </p:nvSpPr>
        <p:spPr>
          <a:xfrm>
            <a:off x="8380343" y="-50758"/>
            <a:ext cx="1676097"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zh-CN" dirty="0"/>
              <a:t>样本大小</a:t>
            </a:r>
            <a:r>
              <a:rPr lang="zh-CN" altLang="zh-CN" dirty="0" smtClean="0"/>
              <a:t>加权</a:t>
            </a:r>
            <a:endParaRPr lang="zh-CN" altLang="en-US" dirty="0"/>
          </a:p>
        </p:txBody>
      </p:sp>
      <p:sp>
        <p:nvSpPr>
          <p:cNvPr id="14" name="矩形 13"/>
          <p:cNvSpPr/>
          <p:nvPr/>
        </p:nvSpPr>
        <p:spPr>
          <a:xfrm>
            <a:off x="10535422" y="-64227"/>
            <a:ext cx="1676097"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逆方差</a:t>
            </a:r>
            <a:r>
              <a:rPr lang="zh-CN" altLang="zh-CN" dirty="0" smtClean="0"/>
              <a:t>加权</a:t>
            </a:r>
            <a:endParaRPr lang="zh-CN" altLang="en-US" dirty="0"/>
          </a:p>
        </p:txBody>
      </p:sp>
    </p:spTree>
    <p:extLst>
      <p:ext uri="{BB962C8B-B14F-4D97-AF65-F5344CB8AC3E}">
        <p14:creationId xmlns:p14="http://schemas.microsoft.com/office/powerpoint/2010/main" val="2959359409"/>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优化方法</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523463348"/>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2.2 DS</a:t>
            </a:r>
            <a:r>
              <a:rPr lang="zh-CN" altLang="en-US" dirty="0" smtClean="0"/>
              <a:t>中常用的统计学知识</a:t>
            </a:r>
            <a:endParaRPr lang="zh-CN" altLang="en-US" dirty="0"/>
          </a:p>
        </p:txBody>
      </p:sp>
      <p:sp>
        <p:nvSpPr>
          <p:cNvPr id="5" name="文本占位符 4"/>
          <p:cNvSpPr>
            <a:spLocks noGrp="1"/>
          </p:cNvSpPr>
          <p:nvPr>
            <p:ph type="body" sz="quarter" idx="14"/>
          </p:nvPr>
        </p:nvSpPr>
        <p:spPr/>
        <p:txBody>
          <a:bodyPr/>
          <a:lstStyle/>
          <a:p>
            <a:r>
              <a:rPr lang="zh-CN" altLang="en-US" dirty="0" smtClean="0"/>
              <a:t>►元分析法</a:t>
            </a:r>
            <a:endParaRPr lang="zh-CN" altLang="en-US" dirty="0"/>
          </a:p>
        </p:txBody>
      </p:sp>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1791295" y="2400971"/>
            <a:ext cx="168107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1943095" y="15585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82377142"/>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p:txBody>
          <a:bodyPr/>
          <a:lstStyle/>
          <a:p>
            <a:r>
              <a:rPr lang="en-US" altLang="zh-CN" dirty="0"/>
              <a:t>►2.2 DS</a:t>
            </a:r>
            <a:r>
              <a:rPr lang="zh-CN" altLang="en-US" dirty="0"/>
              <a:t>中常用的统计学知识</a:t>
            </a:r>
          </a:p>
        </p:txBody>
      </p:sp>
      <p:sp>
        <p:nvSpPr>
          <p:cNvPr id="8" name="Rectangle 4"/>
          <p:cNvSpPr>
            <a:spLocks noChangeArrowheads="1"/>
          </p:cNvSpPr>
          <p:nvPr/>
        </p:nvSpPr>
        <p:spPr bwMode="auto">
          <a:xfrm>
            <a:off x="983431" y="2276871"/>
            <a:ext cx="125899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内容占位符 5"/>
          <p:cNvGraphicFramePr>
            <a:graphicFrameLocks noGrp="1"/>
          </p:cNvGraphicFramePr>
          <p:nvPr>
            <p:ph idx="1"/>
            <p:extLst>
              <p:ext uri="{D42A27DB-BD31-4B8C-83A1-F6EECF244321}">
                <p14:modId xmlns:p14="http://schemas.microsoft.com/office/powerpoint/2010/main" val="2218638341"/>
              </p:ext>
            </p:extLst>
          </p:nvPr>
        </p:nvGraphicFramePr>
        <p:xfrm>
          <a:off x="551384" y="1556792"/>
          <a:ext cx="650733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672355"/>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14491" cy="821913"/>
          </a:xfrm>
        </p:spPr>
        <p:txBody>
          <a:bodyPr/>
          <a:lstStyle/>
          <a:p>
            <a:r>
              <a:rPr lang="zh-CN" altLang="en-US" dirty="0" smtClean="0"/>
              <a:t>学习内容</a:t>
            </a:r>
            <a:endParaRPr lang="zh-CN" altLang="en-US" dirty="0"/>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a:t>
            </a:r>
            <a:r>
              <a:rPr lang="zh-CN" altLang="en-US" dirty="0" smtClean="0"/>
              <a:t>的理论</a:t>
            </a:r>
            <a:r>
              <a:rPr lang="zh-CN" altLang="en-US" dirty="0"/>
              <a:t>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smtClean="0"/>
              <a:t>►</a:t>
            </a:r>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728018939"/>
              </p:ext>
            </p:extLst>
          </p:nvPr>
        </p:nvGraphicFramePr>
        <p:xfrm>
          <a:off x="812800" y="1500175"/>
          <a:ext cx="8667576"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253945"/>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t>2.3 </a:t>
            </a:r>
            <a:r>
              <a:rPr lang="zh-CN" altLang="en-US" dirty="0"/>
              <a:t>统计学在</a:t>
            </a:r>
            <a:r>
              <a:rPr lang="en-US" altLang="zh-CN" dirty="0"/>
              <a:t>DS</a:t>
            </a:r>
            <a:r>
              <a:rPr lang="zh-CN" altLang="en-US" dirty="0"/>
              <a:t>中的应用案例</a:t>
            </a:r>
          </a:p>
        </p:txBody>
      </p:sp>
      <p:sp>
        <p:nvSpPr>
          <p:cNvPr id="7" name="副标题 6"/>
          <p:cNvSpPr>
            <a:spLocks noGrp="1"/>
          </p:cNvSpPr>
          <p:nvPr>
            <p:ph type="subTitle" idx="1"/>
          </p:nvPr>
        </p:nvSpPr>
        <p:spPr>
          <a:xfrm>
            <a:off x="2495600" y="4038602"/>
            <a:ext cx="7992888" cy="1752600"/>
          </a:xfrm>
        </p:spPr>
        <p:txBody>
          <a:bodyPr/>
          <a:lstStyle/>
          <a:p>
            <a:r>
              <a:rPr lang="en-US" altLang="zh-CN" sz="2000" dirty="0">
                <a:solidFill>
                  <a:schemeClr val="bg1">
                    <a:lumMod val="65000"/>
                  </a:schemeClr>
                </a:solidFill>
              </a:rPr>
              <a:t>2.1 【</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统计学在数据科学中的重要地位</a:t>
            </a:r>
            <a:endParaRPr lang="en-US" altLang="zh-CN" sz="2000" dirty="0">
              <a:solidFill>
                <a:schemeClr val="bg1">
                  <a:lumMod val="65000"/>
                </a:schemeClr>
              </a:solidFill>
            </a:endParaRPr>
          </a:p>
          <a:p>
            <a:r>
              <a:rPr lang="en-US" altLang="zh-CN" sz="2000" dirty="0">
                <a:solidFill>
                  <a:schemeClr val="bg1">
                    <a:lumMod val="65000"/>
                  </a:schemeClr>
                </a:solidFill>
              </a:rPr>
              <a:t>2.2 【</a:t>
            </a:r>
            <a:r>
              <a:rPr lang="zh-CN" altLang="en-US" sz="2000" dirty="0">
                <a:solidFill>
                  <a:schemeClr val="bg1">
                    <a:lumMod val="65000"/>
                  </a:schemeClr>
                </a:solidFill>
              </a:rPr>
              <a:t>常用</a:t>
            </a:r>
            <a:r>
              <a:rPr lang="en-US" altLang="zh-CN" sz="2000" dirty="0">
                <a:solidFill>
                  <a:schemeClr val="bg1">
                    <a:lumMod val="65000"/>
                  </a:schemeClr>
                </a:solidFill>
              </a:rPr>
              <a:t>】</a:t>
            </a:r>
            <a:r>
              <a:rPr lang="zh-CN" altLang="en-US" sz="2000" dirty="0">
                <a:solidFill>
                  <a:schemeClr val="bg1">
                    <a:lumMod val="65000"/>
                  </a:schemeClr>
                </a:solidFill>
              </a:rPr>
              <a:t>数据科学中常用的统计学知识</a:t>
            </a:r>
            <a:endParaRPr lang="en-US" altLang="zh-CN" sz="2000" dirty="0">
              <a:solidFill>
                <a:schemeClr val="bg1">
                  <a:lumMod val="65000"/>
                </a:schemeClr>
              </a:solidFill>
            </a:endParaRPr>
          </a:p>
          <a:p>
            <a:r>
              <a:rPr lang="en-US" altLang="zh-CN" sz="2000" dirty="0" smtClean="0"/>
              <a:t>►2.3 </a:t>
            </a:r>
            <a:r>
              <a:rPr lang="en-US" altLang="zh-CN" sz="2000" dirty="0"/>
              <a:t>【</a:t>
            </a:r>
            <a:r>
              <a:rPr lang="zh-CN" altLang="en-US" sz="2000" dirty="0"/>
              <a:t>案例</a:t>
            </a:r>
            <a:r>
              <a:rPr lang="en-US" altLang="zh-CN" sz="2000" dirty="0"/>
              <a:t>】</a:t>
            </a:r>
            <a:r>
              <a:rPr lang="zh-CN" altLang="en-US" sz="2000" dirty="0"/>
              <a:t>统计学在数据科学中的应用案例</a:t>
            </a:r>
            <a:endParaRPr lang="en-US" altLang="zh-CN" sz="2000" dirty="0"/>
          </a:p>
          <a:p>
            <a:r>
              <a:rPr lang="en-US" altLang="zh-CN" sz="2000" dirty="0"/>
              <a:t>2.4 【</a:t>
            </a:r>
            <a:r>
              <a:rPr lang="zh-CN" altLang="en-US" sz="2000" dirty="0"/>
              <a:t>讨论</a:t>
            </a:r>
            <a:r>
              <a:rPr lang="en-US" altLang="zh-CN" sz="2000" dirty="0"/>
              <a:t>】</a:t>
            </a:r>
            <a:r>
              <a:rPr lang="zh-CN" altLang="en-US" sz="2000" dirty="0"/>
              <a:t>数据科学视角下的统计学</a:t>
            </a:r>
          </a:p>
        </p:txBody>
      </p:sp>
    </p:spTree>
    <p:extLst>
      <p:ext uri="{BB962C8B-B14F-4D97-AF65-F5344CB8AC3E}">
        <p14:creationId xmlns:p14="http://schemas.microsoft.com/office/powerpoint/2010/main" val="2035006045"/>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t>
            </a:r>
            <a:r>
              <a:rPr lang="zh-CN" altLang="en-US" b="1" dirty="0" smtClean="0"/>
              <a:t>例</a:t>
            </a:r>
            <a:r>
              <a:rPr lang="en-US" altLang="zh-CN" b="1" dirty="0" smtClean="0"/>
              <a:t>1】</a:t>
            </a:r>
            <a:r>
              <a:rPr lang="zh-CN" altLang="en-US" b="1" dirty="0" smtClean="0"/>
              <a:t>谷</a:t>
            </a:r>
            <a:r>
              <a:rPr lang="zh-CN" altLang="en-US" b="1" dirty="0"/>
              <a:t>歌流感趋势分析</a:t>
            </a:r>
          </a:p>
        </p:txBody>
      </p:sp>
      <p:sp>
        <p:nvSpPr>
          <p:cNvPr id="3" name="内容占位符 2"/>
          <p:cNvSpPr>
            <a:spLocks noGrp="1"/>
          </p:cNvSpPr>
          <p:nvPr>
            <p:ph idx="1"/>
          </p:nvPr>
        </p:nvSpPr>
        <p:spPr/>
        <p:txBody>
          <a:bodyPr/>
          <a:lstStyle/>
          <a:p>
            <a:pPr lvl="1"/>
            <a:r>
              <a:rPr lang="zh-CN" altLang="zh-CN" b="1" dirty="0"/>
              <a:t>谷歌流感趋势（</a:t>
            </a:r>
            <a:r>
              <a:rPr lang="en-US" altLang="zh-CN" b="1" dirty="0"/>
              <a:t>Google Flu Trends</a:t>
            </a:r>
            <a:r>
              <a:rPr lang="zh-CN" altLang="zh-CN" b="1" dirty="0"/>
              <a:t>，</a:t>
            </a:r>
            <a:r>
              <a:rPr lang="en-US" altLang="zh-CN" b="1" dirty="0"/>
              <a:t>GFT</a:t>
            </a:r>
            <a:r>
              <a:rPr lang="zh-CN" altLang="zh-CN" b="1" dirty="0" smtClean="0"/>
              <a:t>）</a:t>
            </a:r>
            <a:endParaRPr lang="en-US" altLang="zh-CN" dirty="0"/>
          </a:p>
          <a:p>
            <a:pPr lvl="1">
              <a:buNone/>
            </a:pPr>
            <a:r>
              <a:rPr lang="en-US" altLang="zh-CN" i="1" dirty="0" smtClean="0"/>
              <a:t>Ginsberg </a:t>
            </a:r>
            <a:r>
              <a:rPr lang="en-US" altLang="zh-CN" i="1" dirty="0"/>
              <a:t>J, </a:t>
            </a:r>
            <a:r>
              <a:rPr lang="en-US" altLang="zh-CN" i="1" dirty="0" err="1"/>
              <a:t>Mohebbi</a:t>
            </a:r>
            <a:r>
              <a:rPr lang="en-US" altLang="zh-CN" i="1" dirty="0"/>
              <a:t> M H, Patel R S, et al. Detecting influenza epidemics using search engine query data[J]. </a:t>
            </a:r>
            <a:r>
              <a:rPr lang="en-US" altLang="zh-CN" i="1" dirty="0">
                <a:solidFill>
                  <a:srgbClr val="FF0000"/>
                </a:solidFill>
              </a:rPr>
              <a:t>Nature</a:t>
            </a:r>
            <a:r>
              <a:rPr lang="en-US" altLang="zh-CN" i="1" dirty="0"/>
              <a:t>, 2009, 457(7232): 1012-1014.</a:t>
            </a:r>
            <a:endParaRPr lang="zh-CN" altLang="zh-CN" dirty="0"/>
          </a:p>
          <a:p>
            <a:pPr lvl="1">
              <a:buNone/>
            </a:pPr>
            <a:endParaRPr lang="zh-CN" altLang="en-US" b="1" dirty="0"/>
          </a:p>
          <a:p>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a:xfrm>
            <a:off x="5429245" y="0"/>
            <a:ext cx="2538963" cy="764704"/>
          </a:xfrm>
        </p:spPr>
        <p:txBody>
          <a:bodyPr/>
          <a:lstStyle/>
          <a:p>
            <a:r>
              <a:rPr lang="en-US" altLang="zh-CN" dirty="0" smtClean="0"/>
              <a:t>►2.3 </a:t>
            </a:r>
            <a:r>
              <a:rPr lang="zh-CN" altLang="en-US" dirty="0"/>
              <a:t>统计学在</a:t>
            </a:r>
            <a:r>
              <a:rPr lang="en-US" altLang="zh-CN" dirty="0"/>
              <a:t>DS</a:t>
            </a:r>
            <a:r>
              <a:rPr lang="zh-CN" altLang="en-US" dirty="0"/>
              <a:t>中的应用案例</a:t>
            </a:r>
          </a:p>
        </p:txBody>
      </p:sp>
      <p:pic>
        <p:nvPicPr>
          <p:cNvPr id="6" name="图片 7" descr="http://img1.tuicool.com/Are2Mr.bmp"/>
          <p:cNvPicPr>
            <a:picLocks noChangeAspect="1" noChangeArrowheads="1"/>
          </p:cNvPicPr>
          <p:nvPr/>
        </p:nvPicPr>
        <p:blipFill>
          <a:blip r:embed="rId3"/>
          <a:srcRect/>
          <a:stretch>
            <a:fillRect/>
          </a:stretch>
        </p:blipFill>
        <p:spPr bwMode="auto">
          <a:xfrm>
            <a:off x="2025713" y="3293681"/>
            <a:ext cx="5582455" cy="3261038"/>
          </a:xfrm>
          <a:prstGeom prst="rect">
            <a:avLst/>
          </a:prstGeom>
          <a:noFill/>
          <a:ln w="9525">
            <a:noFill/>
            <a:miter lim="800000"/>
            <a:headEnd/>
            <a:tailEnd/>
          </a:ln>
        </p:spPr>
      </p:pic>
      <p:sp>
        <p:nvSpPr>
          <p:cNvPr id="7" name="TextBox 8"/>
          <p:cNvSpPr txBox="1"/>
          <p:nvPr/>
        </p:nvSpPr>
        <p:spPr>
          <a:xfrm>
            <a:off x="2150730" y="6488113"/>
            <a:ext cx="5357812"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en-US" altLang="zh-CN" dirty="0" smtClean="0"/>
              <a:t>GFT</a:t>
            </a:r>
            <a:r>
              <a:rPr lang="zh-CN" altLang="en-US" dirty="0"/>
              <a:t>预测与美国疾病控制中心数据的对比</a:t>
            </a:r>
          </a:p>
        </p:txBody>
      </p:sp>
      <p:sp>
        <p:nvSpPr>
          <p:cNvPr id="8" name="矩形 7"/>
          <p:cNvSpPr/>
          <p:nvPr/>
        </p:nvSpPr>
        <p:spPr>
          <a:xfrm>
            <a:off x="9716439" y="314491"/>
            <a:ext cx="2441694" cy="584775"/>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CN" sz="1600" dirty="0" smtClean="0"/>
              <a:t>GFT, 2008</a:t>
            </a:r>
          </a:p>
          <a:p>
            <a:r>
              <a:rPr lang="zh-CN" altLang="en-US" sz="1600" dirty="0" smtClean="0"/>
              <a:t>统计学与机器学习的融合</a:t>
            </a:r>
            <a:endParaRPr lang="en-US" altLang="zh-CN" sz="1600" dirty="0" smtClean="0"/>
          </a:p>
        </p:txBody>
      </p:sp>
    </p:spTree>
    <p:extLst>
      <p:ext uri="{BB962C8B-B14F-4D97-AF65-F5344CB8AC3E}">
        <p14:creationId xmlns:p14="http://schemas.microsoft.com/office/powerpoint/2010/main" val="2950605107"/>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谷</a:t>
            </a:r>
            <a:r>
              <a:rPr lang="zh-CN" altLang="en-US" b="1" dirty="0"/>
              <a:t>歌流感趋势分析</a:t>
            </a:r>
          </a:p>
        </p:txBody>
      </p:sp>
      <p:sp>
        <p:nvSpPr>
          <p:cNvPr id="10" name="内容占位符 9"/>
          <p:cNvSpPr>
            <a:spLocks noGrp="1"/>
          </p:cNvSpPr>
          <p:nvPr>
            <p:ph idx="1"/>
          </p:nvPr>
        </p:nvSpPr>
        <p:spPr/>
        <p:txBody>
          <a:bodyPr/>
          <a:lstStyle/>
          <a:p>
            <a:r>
              <a:rPr lang="en-US" altLang="zh-CN" sz="2000" i="1" kern="1200" dirty="0" err="1"/>
              <a:t>Lazer</a:t>
            </a:r>
            <a:r>
              <a:rPr lang="en-US" altLang="zh-CN" sz="2000" i="1" kern="1200" dirty="0"/>
              <a:t> D, Kennedy R, King G, et al. The Parable of Google Flu: Traps in Big Data Analysis[J]. </a:t>
            </a:r>
            <a:r>
              <a:rPr lang="en-US" altLang="zh-CN" sz="2000" i="1" kern="1200" dirty="0">
                <a:solidFill>
                  <a:srgbClr val="FF0000"/>
                </a:solidFill>
              </a:rPr>
              <a:t>Science</a:t>
            </a:r>
            <a:r>
              <a:rPr lang="en-US" altLang="zh-CN" sz="2000" i="1" kern="1200" dirty="0"/>
              <a:t>, 2014, 343(6176): 1203-1205.</a:t>
            </a:r>
            <a:endParaRPr lang="zh-CN" altLang="zh-CN" sz="2000" kern="1200" dirty="0"/>
          </a:p>
          <a:p>
            <a:endParaRPr lang="zh-CN" altLang="en-US" sz="2000" dirty="0"/>
          </a:p>
        </p:txBody>
      </p:sp>
      <p:sp>
        <p:nvSpPr>
          <p:cNvPr id="4" name="文本占位符 3"/>
          <p:cNvSpPr>
            <a:spLocks noGrp="1"/>
          </p:cNvSpPr>
          <p:nvPr>
            <p:ph type="body" sz="quarter" idx="13"/>
          </p:nvPr>
        </p:nvSpPr>
        <p:spPr/>
        <p:txBody>
          <a:bodyPr/>
          <a:lstStyle/>
          <a:p>
            <a:r>
              <a:rPr lang="en-US" altLang="zh-CN" dirty="0" smtClean="0"/>
              <a:t>2 </a:t>
            </a:r>
            <a:r>
              <a:rPr lang="zh-CN" altLang="en-US" dirty="0" smtClean="0"/>
              <a:t>数据科学与统计学</a:t>
            </a:r>
            <a:endParaRPr lang="zh-CN" altLang="en-US" dirty="0"/>
          </a:p>
        </p:txBody>
      </p:sp>
      <p:sp>
        <p:nvSpPr>
          <p:cNvPr id="5" name="文本占位符 4"/>
          <p:cNvSpPr>
            <a:spLocks noGrp="1"/>
          </p:cNvSpPr>
          <p:nvPr>
            <p:ph type="body" sz="quarter" idx="14"/>
          </p:nvPr>
        </p:nvSpPr>
        <p:spPr>
          <a:xfrm>
            <a:off x="5429245" y="0"/>
            <a:ext cx="2754987" cy="908720"/>
          </a:xfrm>
        </p:spPr>
        <p:txBody>
          <a:bodyPr/>
          <a:lstStyle/>
          <a:p>
            <a:r>
              <a:rPr lang="en-US" altLang="zh-CN" dirty="0"/>
              <a:t>►2.3 </a:t>
            </a:r>
            <a:r>
              <a:rPr lang="zh-CN" altLang="en-US" dirty="0"/>
              <a:t>统计学在</a:t>
            </a:r>
            <a:r>
              <a:rPr lang="en-US" altLang="zh-CN" dirty="0"/>
              <a:t>DS</a:t>
            </a:r>
            <a:r>
              <a:rPr lang="zh-CN" altLang="en-US" dirty="0"/>
              <a:t>中的应用案例</a:t>
            </a:r>
          </a:p>
        </p:txBody>
      </p:sp>
      <p:sp>
        <p:nvSpPr>
          <p:cNvPr id="8" name="TextBox 8"/>
          <p:cNvSpPr txBox="1"/>
          <p:nvPr/>
        </p:nvSpPr>
        <p:spPr>
          <a:xfrm>
            <a:off x="2051485" y="5973797"/>
            <a:ext cx="5072063" cy="369887"/>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en-US" dirty="0" smtClean="0"/>
              <a:t>2013</a:t>
            </a:r>
            <a:r>
              <a:rPr lang="zh-CN" altLang="en-US" dirty="0"/>
              <a:t>年</a:t>
            </a:r>
            <a:r>
              <a:rPr lang="en-US" dirty="0"/>
              <a:t>2</a:t>
            </a:r>
            <a:r>
              <a:rPr lang="zh-CN" altLang="en-US" dirty="0"/>
              <a:t>月</a:t>
            </a:r>
            <a:r>
              <a:rPr lang="en-US" dirty="0"/>
              <a:t> GFT</a:t>
            </a:r>
            <a:r>
              <a:rPr lang="zh-CN" altLang="en-US" dirty="0"/>
              <a:t>估计比实际数据高两倍</a:t>
            </a:r>
          </a:p>
        </p:txBody>
      </p:sp>
      <p:pic>
        <p:nvPicPr>
          <p:cNvPr id="9" name="图片 9" descr="http://img2.tuicool.com/uQFnuq.bmp"/>
          <p:cNvPicPr>
            <a:picLocks noChangeAspect="1" noChangeArrowheads="1"/>
          </p:cNvPicPr>
          <p:nvPr/>
        </p:nvPicPr>
        <p:blipFill>
          <a:blip r:embed="rId3"/>
          <a:srcRect/>
          <a:stretch>
            <a:fillRect/>
          </a:stretch>
        </p:blipFill>
        <p:spPr bwMode="auto">
          <a:xfrm>
            <a:off x="2129985" y="2551541"/>
            <a:ext cx="4573011" cy="3391222"/>
          </a:xfrm>
          <a:prstGeom prst="rect">
            <a:avLst/>
          </a:prstGeom>
          <a:noFill/>
          <a:ln w="9525">
            <a:noFill/>
            <a:miter lim="800000"/>
            <a:headEnd/>
            <a:tailEnd/>
          </a:ln>
        </p:spPr>
      </p:pic>
      <p:sp>
        <p:nvSpPr>
          <p:cNvPr id="11" name="矩形 10"/>
          <p:cNvSpPr/>
          <p:nvPr/>
        </p:nvSpPr>
        <p:spPr>
          <a:xfrm>
            <a:off x="10704512" y="395372"/>
            <a:ext cx="1454309"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smtClean="0"/>
              <a:t>GFT, 2013/1</a:t>
            </a:r>
            <a:endParaRPr lang="zh-CN" altLang="en-US" dirty="0"/>
          </a:p>
        </p:txBody>
      </p:sp>
      <p:sp>
        <p:nvSpPr>
          <p:cNvPr id="3" name="矩形 2"/>
          <p:cNvSpPr/>
          <p:nvPr/>
        </p:nvSpPr>
        <p:spPr>
          <a:xfrm>
            <a:off x="9158962" y="803466"/>
            <a:ext cx="3091100" cy="1323439"/>
          </a:xfrm>
          <a:prstGeom prst="rect">
            <a:avLst/>
          </a:prstGeom>
          <a:solidFill>
            <a:schemeClr val="bg1">
              <a:lumMod val="95000"/>
            </a:schemeClr>
          </a:solidFill>
        </p:spPr>
        <p:txBody>
          <a:bodyPr wrap="square">
            <a:spAutoFit/>
          </a:bodyPr>
          <a:lstStyle/>
          <a:p>
            <a:r>
              <a:rPr lang="zh-CN" altLang="zh-CN" sz="1600" dirty="0" smtClean="0"/>
              <a:t>原因</a:t>
            </a:r>
            <a:r>
              <a:rPr lang="zh-CN" altLang="en-US" sz="1600" dirty="0" smtClean="0"/>
              <a:t>分析</a:t>
            </a:r>
            <a:r>
              <a:rPr lang="zh-CN" altLang="zh-CN" sz="1600" dirty="0" smtClean="0"/>
              <a:t>：</a:t>
            </a:r>
            <a:endParaRPr lang="zh-CN" altLang="zh-CN" sz="1600" dirty="0"/>
          </a:p>
          <a:p>
            <a:pPr marL="628650" lvl="1" indent="-171450">
              <a:buFont typeface="Arial" panose="020B0604020202020204" pitchFamily="34" charset="0"/>
              <a:buChar char="•"/>
            </a:pPr>
            <a:r>
              <a:rPr lang="zh-CN" altLang="zh-CN" sz="1600" b="1" dirty="0"/>
              <a:t>大数据浮夸（</a:t>
            </a:r>
            <a:r>
              <a:rPr lang="en-US" altLang="zh-CN" sz="1600" b="1" dirty="0"/>
              <a:t>Big Data Hubris</a:t>
            </a:r>
            <a:r>
              <a:rPr lang="zh-CN" altLang="zh-CN" sz="1600" b="1" dirty="0" smtClean="0"/>
              <a:t>）</a:t>
            </a:r>
            <a:endParaRPr lang="en-US" altLang="zh-CN" sz="1600" b="1" dirty="0" smtClean="0"/>
          </a:p>
          <a:p>
            <a:pPr marL="628650" lvl="1" indent="-171450">
              <a:buFont typeface="Arial" panose="020B0604020202020204" pitchFamily="34" charset="0"/>
              <a:buChar char="•"/>
            </a:pPr>
            <a:r>
              <a:rPr lang="zh-CN" altLang="zh-CN" sz="1600" b="1" dirty="0" smtClean="0"/>
              <a:t>算法</a:t>
            </a:r>
            <a:r>
              <a:rPr lang="zh-CN" altLang="zh-CN" sz="1600" b="1" dirty="0"/>
              <a:t>动态性（</a:t>
            </a:r>
            <a:r>
              <a:rPr lang="en-US" altLang="zh-CN" sz="1600" b="1" dirty="0"/>
              <a:t>Algorithm Dynamics</a:t>
            </a:r>
            <a:r>
              <a:rPr lang="zh-CN" altLang="zh-CN" sz="1600" dirty="0" smtClean="0"/>
              <a:t>）</a:t>
            </a:r>
            <a:endParaRPr lang="zh-CN" altLang="zh-CN" sz="1600" dirty="0"/>
          </a:p>
        </p:txBody>
      </p:sp>
    </p:spTree>
    <p:extLst>
      <p:ext uri="{BB962C8B-B14F-4D97-AF65-F5344CB8AC3E}">
        <p14:creationId xmlns:p14="http://schemas.microsoft.com/office/powerpoint/2010/main" val="3137135134"/>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t>
            </a:r>
            <a:r>
              <a:rPr lang="zh-CN" altLang="en-US" b="1" dirty="0"/>
              <a:t>例</a:t>
            </a:r>
            <a:r>
              <a:rPr lang="en-US" altLang="zh-CN" b="1" dirty="0"/>
              <a:t>2】</a:t>
            </a:r>
            <a:r>
              <a:rPr lang="zh-CN" altLang="zh-CN" b="1" dirty="0"/>
              <a:t>基于</a:t>
            </a:r>
            <a:r>
              <a:rPr lang="en-US" altLang="zh-CN" b="1" dirty="0"/>
              <a:t>R</a:t>
            </a:r>
            <a:r>
              <a:rPr lang="zh-CN" altLang="zh-CN" b="1" dirty="0"/>
              <a:t>的线性回归分析</a:t>
            </a:r>
            <a:endParaRPr lang="zh-CN" altLang="en-US" b="1" dirty="0"/>
          </a:p>
        </p:txBody>
      </p:sp>
      <p:sp>
        <p:nvSpPr>
          <p:cNvPr id="10" name="内容占位符 9"/>
          <p:cNvSpPr>
            <a:spLocks noGrp="1"/>
          </p:cNvSpPr>
          <p:nvPr>
            <p:ph idx="1"/>
          </p:nvPr>
        </p:nvSpPr>
        <p:spPr/>
        <p:txBody>
          <a:bodyPr/>
          <a:lstStyle/>
          <a:p>
            <a:r>
              <a:rPr lang="zh-CN" altLang="en-US" kern="1200" dirty="0" smtClean="0"/>
              <a:t>在</a:t>
            </a:r>
            <a:r>
              <a:rPr lang="zh-CN" altLang="zh-CN" kern="1200" dirty="0" smtClean="0"/>
              <a:t>数据集</a:t>
            </a:r>
            <a:r>
              <a:rPr lang="en-US" altLang="zh-CN" kern="1200" dirty="0" smtClean="0"/>
              <a:t>women</a:t>
            </a:r>
            <a:r>
              <a:rPr lang="zh-CN" altLang="en-US" kern="1200" dirty="0" smtClean="0"/>
              <a:t>的基础上，</a:t>
            </a:r>
            <a:r>
              <a:rPr lang="zh-CN" altLang="zh-CN" kern="1200" dirty="0" smtClean="0">
                <a:solidFill>
                  <a:srgbClr val="FF0000"/>
                </a:solidFill>
              </a:rPr>
              <a:t>以</a:t>
            </a:r>
            <a:r>
              <a:rPr lang="zh-CN" altLang="zh-CN" kern="1200" dirty="0">
                <a:solidFill>
                  <a:srgbClr val="FF0000"/>
                </a:solidFill>
              </a:rPr>
              <a:t>身高为自变量，而体重为因变量</a:t>
            </a:r>
            <a:r>
              <a:rPr lang="zh-CN" altLang="zh-CN" kern="1200" dirty="0"/>
              <a:t>进行</a:t>
            </a:r>
            <a:r>
              <a:rPr lang="zh-CN" altLang="zh-CN" kern="1200" dirty="0">
                <a:solidFill>
                  <a:srgbClr val="FF0000"/>
                </a:solidFill>
              </a:rPr>
              <a:t>线性回归分析</a:t>
            </a:r>
          </a:p>
          <a:p>
            <a:endParaRPr lang="zh-CN" altLang="en-US" sz="2000" dirty="0"/>
          </a:p>
        </p:txBody>
      </p:sp>
      <p:sp>
        <p:nvSpPr>
          <p:cNvPr id="4" name="文本占位符 3"/>
          <p:cNvSpPr>
            <a:spLocks noGrp="1"/>
          </p:cNvSpPr>
          <p:nvPr>
            <p:ph type="body" sz="quarter" idx="13"/>
          </p:nvPr>
        </p:nvSpPr>
        <p:spPr/>
        <p:txBody>
          <a:bodyPr/>
          <a:lstStyle/>
          <a:p>
            <a:r>
              <a:rPr lang="en-US" altLang="zh-CN" dirty="0" smtClean="0"/>
              <a:t>2 </a:t>
            </a:r>
            <a:r>
              <a:rPr lang="zh-CN" altLang="en-US" dirty="0" smtClean="0"/>
              <a:t>数据科学与统计学</a:t>
            </a:r>
            <a:endParaRPr lang="zh-CN" altLang="en-US" dirty="0"/>
          </a:p>
        </p:txBody>
      </p:sp>
      <p:sp>
        <p:nvSpPr>
          <p:cNvPr id="5" name="文本占位符 4"/>
          <p:cNvSpPr>
            <a:spLocks noGrp="1"/>
          </p:cNvSpPr>
          <p:nvPr>
            <p:ph type="body" sz="quarter" idx="14"/>
          </p:nvPr>
        </p:nvSpPr>
        <p:spPr>
          <a:xfrm>
            <a:off x="5429245" y="0"/>
            <a:ext cx="2899003" cy="260648"/>
          </a:xfrm>
        </p:spPr>
        <p:txBody>
          <a:bodyPr/>
          <a:lstStyle/>
          <a:p>
            <a:r>
              <a:rPr lang="en-US" altLang="zh-CN" dirty="0"/>
              <a:t>►2.3 </a:t>
            </a:r>
            <a:r>
              <a:rPr lang="zh-CN" altLang="en-US" dirty="0"/>
              <a:t>统计学在</a:t>
            </a:r>
            <a:r>
              <a:rPr lang="en-US" altLang="zh-CN" dirty="0"/>
              <a:t>DS</a:t>
            </a:r>
            <a:r>
              <a:rPr lang="zh-CN" altLang="en-US" dirty="0"/>
              <a:t>中的应用案例</a:t>
            </a:r>
          </a:p>
        </p:txBody>
      </p:sp>
      <p:pic>
        <p:nvPicPr>
          <p:cNvPr id="11" name="内容占位符 10"/>
          <p:cNvPicPr>
            <a:picLocks noChangeAspect="1"/>
          </p:cNvPicPr>
          <p:nvPr/>
        </p:nvPicPr>
        <p:blipFill rotWithShape="1">
          <a:blip r:embed="rId3">
            <a:extLst>
              <a:ext uri="{28A0092B-C50C-407E-A947-70E740481C1C}">
                <a14:useLocalDpi xmlns:a14="http://schemas.microsoft.com/office/drawing/2010/main" val="0"/>
              </a:ext>
            </a:extLst>
          </a:blip>
          <a:srcRect b="4627"/>
          <a:stretch/>
        </p:blipFill>
        <p:spPr bwMode="auto">
          <a:xfrm>
            <a:off x="1199456" y="2374653"/>
            <a:ext cx="6164435" cy="3888432"/>
          </a:xfrm>
          <a:prstGeom prst="rect">
            <a:avLst/>
          </a:prstGeom>
          <a:noFill/>
          <a:ln w="9525">
            <a:noFill/>
            <a:miter lim="800000"/>
            <a:headEnd/>
            <a:tailEnd/>
          </a:ln>
        </p:spPr>
      </p:pic>
      <p:sp>
        <p:nvSpPr>
          <p:cNvPr id="3" name="矩形 2"/>
          <p:cNvSpPr/>
          <p:nvPr/>
        </p:nvSpPr>
        <p:spPr>
          <a:xfrm>
            <a:off x="8944599" y="-9019"/>
            <a:ext cx="324036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en-US" altLang="zh-CN" dirty="0"/>
              <a:t>The World Almanac and Book of Facts</a:t>
            </a:r>
            <a:r>
              <a:rPr lang="zh-CN" altLang="zh-CN" dirty="0"/>
              <a:t>（</a:t>
            </a:r>
            <a:r>
              <a:rPr lang="en-US" altLang="zh-CN" dirty="0" smtClean="0"/>
              <a:t>1975</a:t>
            </a:r>
            <a:r>
              <a:rPr lang="zh-CN" altLang="en-US" dirty="0" smtClean="0"/>
              <a:t>）</a:t>
            </a:r>
            <a:endParaRPr lang="en-US" altLang="zh-CN" dirty="0" smtClean="0"/>
          </a:p>
          <a:p>
            <a:pPr marL="285750" indent="-285750">
              <a:buFont typeface="Arial" panose="020B0604020202020204" pitchFamily="34" charset="0"/>
              <a:buChar char="•"/>
            </a:pPr>
            <a:r>
              <a:rPr lang="en-US" altLang="zh-CN" dirty="0" smtClean="0"/>
              <a:t>30-39</a:t>
            </a:r>
            <a:r>
              <a:rPr lang="zh-CN" altLang="zh-CN" dirty="0"/>
              <a:t>岁之间的</a:t>
            </a:r>
            <a:r>
              <a:rPr lang="en-US" altLang="zh-CN" dirty="0"/>
              <a:t>15</a:t>
            </a:r>
            <a:r>
              <a:rPr lang="zh-CN" altLang="zh-CN" dirty="0"/>
              <a:t>名女性的身高和体重信息</a:t>
            </a:r>
            <a:endParaRPr lang="zh-CN" altLang="en-US" dirty="0"/>
          </a:p>
        </p:txBody>
      </p:sp>
    </p:spTree>
    <p:extLst>
      <p:ext uri="{BB962C8B-B14F-4D97-AF65-F5344CB8AC3E}">
        <p14:creationId xmlns:p14="http://schemas.microsoft.com/office/powerpoint/2010/main" val="809775978"/>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en-US" altLang="zh-CN" dirty="0" smtClean="0"/>
              <a:t>2 </a:t>
            </a:r>
            <a:r>
              <a:rPr lang="zh-CN" altLang="en-US" dirty="0" smtClean="0"/>
              <a:t>数据科学与统计学</a:t>
            </a:r>
            <a:endParaRPr lang="zh-CN" altLang="en-US" dirty="0"/>
          </a:p>
        </p:txBody>
      </p:sp>
      <p:sp>
        <p:nvSpPr>
          <p:cNvPr id="5" name="文本占位符 4"/>
          <p:cNvSpPr>
            <a:spLocks noGrp="1"/>
          </p:cNvSpPr>
          <p:nvPr>
            <p:ph type="body" sz="quarter" idx="14"/>
          </p:nvPr>
        </p:nvSpPr>
        <p:spPr>
          <a:xfrm>
            <a:off x="5429245" y="0"/>
            <a:ext cx="3115027" cy="836712"/>
          </a:xfrm>
        </p:spPr>
        <p:txBody>
          <a:bodyPr/>
          <a:lstStyle/>
          <a:p>
            <a:r>
              <a:rPr lang="en-US" altLang="zh-CN" dirty="0"/>
              <a:t>►2.3 </a:t>
            </a:r>
            <a:r>
              <a:rPr lang="zh-CN" altLang="en-US" dirty="0"/>
              <a:t>统计学在</a:t>
            </a:r>
            <a:r>
              <a:rPr lang="en-US" altLang="zh-CN" dirty="0"/>
              <a:t>DS</a:t>
            </a:r>
            <a:r>
              <a:rPr lang="zh-CN" altLang="en-US" dirty="0"/>
              <a:t>中的应用案例</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1704711" y="1222098"/>
            <a:ext cx="8540559" cy="5635902"/>
          </a:xfrm>
          <a:prstGeom prst="rect">
            <a:avLst/>
          </a:prstGeom>
        </p:spPr>
      </p:pic>
    </p:spTree>
    <p:extLst>
      <p:ext uri="{BB962C8B-B14F-4D97-AF65-F5344CB8AC3E}">
        <p14:creationId xmlns:p14="http://schemas.microsoft.com/office/powerpoint/2010/main" val="3269286891"/>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en-US" altLang="zh-CN" dirty="0" smtClean="0"/>
              <a:t>2 </a:t>
            </a:r>
            <a:r>
              <a:rPr lang="zh-CN" altLang="en-US" dirty="0" smtClean="0"/>
              <a:t>数据科学与统计学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en-US" altLang="zh-CN" dirty="0"/>
              <a:t>►2.3 </a:t>
            </a:r>
            <a:r>
              <a:rPr lang="zh-CN" altLang="en-US" dirty="0"/>
              <a:t>统计学在</a:t>
            </a:r>
            <a:r>
              <a:rPr lang="en-US" altLang="zh-CN" dirty="0"/>
              <a:t>DS</a:t>
            </a:r>
            <a:r>
              <a:rPr lang="zh-CN" altLang="en-US" dirty="0"/>
              <a:t>中的应用案例</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1559496" y="1556792"/>
            <a:ext cx="7847748" cy="5301208"/>
          </a:xfrm>
          <a:prstGeom prst="rect">
            <a:avLst/>
          </a:prstGeom>
        </p:spPr>
      </p:pic>
    </p:spTree>
    <p:extLst>
      <p:ext uri="{BB962C8B-B14F-4D97-AF65-F5344CB8AC3E}">
        <p14:creationId xmlns:p14="http://schemas.microsoft.com/office/powerpoint/2010/main" val="55990401"/>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a:t>2.4 </a:t>
            </a:r>
            <a:r>
              <a:rPr lang="zh-CN" altLang="en-US" dirty="0" smtClean="0"/>
              <a:t>数据</a:t>
            </a:r>
            <a:r>
              <a:rPr lang="zh-CN" altLang="en-US" dirty="0"/>
              <a:t>科学视角下的</a:t>
            </a:r>
            <a:r>
              <a:rPr lang="zh-CN" altLang="en-US" dirty="0" smtClean="0"/>
              <a:t>统计学</a:t>
            </a:r>
            <a:endParaRPr lang="zh-CN" altLang="en-US" dirty="0"/>
          </a:p>
        </p:txBody>
      </p:sp>
      <p:sp>
        <p:nvSpPr>
          <p:cNvPr id="7" name="副标题 6"/>
          <p:cNvSpPr>
            <a:spLocks noGrp="1"/>
          </p:cNvSpPr>
          <p:nvPr>
            <p:ph type="subTitle" idx="1"/>
          </p:nvPr>
        </p:nvSpPr>
        <p:spPr>
          <a:xfrm>
            <a:off x="2495600" y="4038602"/>
            <a:ext cx="7992888" cy="1752600"/>
          </a:xfrm>
        </p:spPr>
        <p:txBody>
          <a:bodyPr/>
          <a:lstStyle/>
          <a:p>
            <a:r>
              <a:rPr lang="en-US" altLang="zh-CN" sz="2000" dirty="0">
                <a:solidFill>
                  <a:schemeClr val="bg1">
                    <a:lumMod val="65000"/>
                  </a:schemeClr>
                </a:solidFill>
              </a:rPr>
              <a:t>2.1 【</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统计学在数据科学中的重要地位</a:t>
            </a:r>
            <a:endParaRPr lang="en-US" altLang="zh-CN" sz="2000" dirty="0">
              <a:solidFill>
                <a:schemeClr val="bg1">
                  <a:lumMod val="65000"/>
                </a:schemeClr>
              </a:solidFill>
            </a:endParaRPr>
          </a:p>
          <a:p>
            <a:r>
              <a:rPr lang="en-US" altLang="zh-CN" sz="2000" dirty="0">
                <a:solidFill>
                  <a:schemeClr val="bg1">
                    <a:lumMod val="65000"/>
                  </a:schemeClr>
                </a:solidFill>
              </a:rPr>
              <a:t>2.2 【</a:t>
            </a:r>
            <a:r>
              <a:rPr lang="zh-CN" altLang="en-US" sz="2000" dirty="0">
                <a:solidFill>
                  <a:schemeClr val="bg1">
                    <a:lumMod val="65000"/>
                  </a:schemeClr>
                </a:solidFill>
              </a:rPr>
              <a:t>常用</a:t>
            </a:r>
            <a:r>
              <a:rPr lang="en-US" altLang="zh-CN" sz="2000" dirty="0">
                <a:solidFill>
                  <a:schemeClr val="bg1">
                    <a:lumMod val="65000"/>
                  </a:schemeClr>
                </a:solidFill>
              </a:rPr>
              <a:t>】</a:t>
            </a:r>
            <a:r>
              <a:rPr lang="zh-CN" altLang="en-US" sz="2000" dirty="0">
                <a:solidFill>
                  <a:schemeClr val="bg1">
                    <a:lumMod val="65000"/>
                  </a:schemeClr>
                </a:solidFill>
              </a:rPr>
              <a:t>数据科学中常用的统计学知识</a:t>
            </a:r>
            <a:endParaRPr lang="en-US" altLang="zh-CN" sz="2000" dirty="0">
              <a:solidFill>
                <a:schemeClr val="bg1">
                  <a:lumMod val="65000"/>
                </a:schemeClr>
              </a:solidFill>
            </a:endParaRPr>
          </a:p>
          <a:p>
            <a:r>
              <a:rPr lang="en-US" altLang="zh-CN" sz="2000" dirty="0">
                <a:solidFill>
                  <a:schemeClr val="bg1">
                    <a:lumMod val="65000"/>
                  </a:schemeClr>
                </a:solidFill>
              </a:rPr>
              <a:t>2.3 【</a:t>
            </a:r>
            <a:r>
              <a:rPr lang="zh-CN" altLang="en-US" sz="2000" dirty="0">
                <a:solidFill>
                  <a:schemeClr val="bg1">
                    <a:lumMod val="65000"/>
                  </a:schemeClr>
                </a:solidFill>
              </a:rPr>
              <a:t>案例</a:t>
            </a:r>
            <a:r>
              <a:rPr lang="en-US" altLang="zh-CN" sz="2000" dirty="0">
                <a:solidFill>
                  <a:schemeClr val="bg1">
                    <a:lumMod val="65000"/>
                  </a:schemeClr>
                </a:solidFill>
              </a:rPr>
              <a:t>】</a:t>
            </a:r>
            <a:r>
              <a:rPr lang="zh-CN" altLang="en-US" sz="2000" dirty="0">
                <a:solidFill>
                  <a:schemeClr val="bg1">
                    <a:lumMod val="65000"/>
                  </a:schemeClr>
                </a:solidFill>
              </a:rPr>
              <a:t>统计学在数据科学中的应用案例</a:t>
            </a:r>
            <a:endParaRPr lang="en-US" altLang="zh-CN" sz="2000" dirty="0">
              <a:solidFill>
                <a:schemeClr val="bg1">
                  <a:lumMod val="65000"/>
                </a:schemeClr>
              </a:solidFill>
            </a:endParaRPr>
          </a:p>
          <a:p>
            <a:r>
              <a:rPr lang="en-US" altLang="zh-CN" sz="2000" dirty="0" smtClean="0"/>
              <a:t>►2.4 </a:t>
            </a:r>
            <a:r>
              <a:rPr lang="en-US" altLang="zh-CN" sz="2000" dirty="0"/>
              <a:t>【</a:t>
            </a:r>
            <a:r>
              <a:rPr lang="zh-CN" altLang="en-US" sz="2000" dirty="0"/>
              <a:t>讨论</a:t>
            </a:r>
            <a:r>
              <a:rPr lang="en-US" altLang="zh-CN" sz="2000" dirty="0"/>
              <a:t>】</a:t>
            </a:r>
            <a:r>
              <a:rPr lang="zh-CN" altLang="en-US" sz="2000" dirty="0"/>
              <a:t>数据科学视角下的统计学</a:t>
            </a:r>
          </a:p>
          <a:p>
            <a:endParaRPr lang="zh-CN" altLang="en-US" dirty="0"/>
          </a:p>
        </p:txBody>
      </p:sp>
    </p:spTree>
    <p:extLst>
      <p:ext uri="{BB962C8B-B14F-4D97-AF65-F5344CB8AC3E}">
        <p14:creationId xmlns:p14="http://schemas.microsoft.com/office/powerpoint/2010/main" val="2817126708"/>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传统思维与大数据思维的对比</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2.</a:t>
            </a:r>
            <a:r>
              <a:rPr lang="zh-CN" altLang="en-US" dirty="0" smtClean="0"/>
              <a:t>统计学与数据科学</a:t>
            </a:r>
            <a:endParaRPr lang="zh-CN" altLang="en-US" dirty="0"/>
          </a:p>
        </p:txBody>
      </p:sp>
      <p:sp>
        <p:nvSpPr>
          <p:cNvPr id="5" name="文本占位符 4"/>
          <p:cNvSpPr>
            <a:spLocks noGrp="1"/>
          </p:cNvSpPr>
          <p:nvPr>
            <p:ph type="body" sz="quarter" idx="14"/>
          </p:nvPr>
        </p:nvSpPr>
        <p:spPr/>
        <p:txBody>
          <a:bodyPr/>
          <a:lstStyle/>
          <a:p>
            <a:r>
              <a:rPr lang="en-US" altLang="zh-CN" dirty="0" smtClean="0"/>
              <a:t>►2.4 </a:t>
            </a:r>
            <a:r>
              <a:rPr lang="zh-CN" altLang="en-US" dirty="0"/>
              <a:t>数据科学视角下的统计学</a:t>
            </a:r>
          </a:p>
        </p:txBody>
      </p:sp>
      <p:graphicFrame>
        <p:nvGraphicFramePr>
          <p:cNvPr id="7" name="Object 2"/>
          <p:cNvGraphicFramePr>
            <a:graphicFrameLocks noChangeAspect="1"/>
          </p:cNvGraphicFramePr>
          <p:nvPr>
            <p:extLst>
              <p:ext uri="{D42A27DB-BD31-4B8C-83A1-F6EECF244321}">
                <p14:modId xmlns:p14="http://schemas.microsoft.com/office/powerpoint/2010/main" val="1624466407"/>
              </p:ext>
            </p:extLst>
          </p:nvPr>
        </p:nvGraphicFramePr>
        <p:xfrm>
          <a:off x="714376" y="1538288"/>
          <a:ext cx="6357937" cy="4391025"/>
        </p:xfrm>
        <a:graphic>
          <a:graphicData uri="http://schemas.openxmlformats.org/presentationml/2006/ole">
            <mc:AlternateContent xmlns:mc="http://schemas.openxmlformats.org/markup-compatibility/2006">
              <mc:Choice xmlns:v="urn:schemas-microsoft-com:vml" Requires="v">
                <p:oleObj spid="_x0000_s136438" name="Visio" r:id="rId4" imgW="2710356" imgH="1871214" progId="Visio.Drawing.11">
                  <p:embed/>
                </p:oleObj>
              </mc:Choice>
              <mc:Fallback>
                <p:oleObj name="Visio" r:id="rId4" imgW="2710356" imgH="1871214" progId="Visio.Drawing.11">
                  <p:embed/>
                  <p:pic>
                    <p:nvPicPr>
                      <p:cNvPr id="686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6" y="1538288"/>
                        <a:ext cx="6357937"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p:cNvSpPr txBox="1"/>
          <p:nvPr/>
        </p:nvSpPr>
        <p:spPr>
          <a:xfrm>
            <a:off x="8087544" y="-11878"/>
            <a:ext cx="4104456"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0"/>
            <a:r>
              <a:rPr lang="en-US" altLang="zh-CN" dirty="0">
                <a:latin typeface="Times New Roman" panose="02020603050405020304" pitchFamily="18" charset="0"/>
                <a:cs typeface="Times New Roman" panose="02020603050405020304" pitchFamily="18" charset="0"/>
              </a:rPr>
              <a:t>Mayer-</a:t>
            </a:r>
            <a:r>
              <a:rPr lang="en-US" altLang="zh-CN" dirty="0" err="1">
                <a:latin typeface="Times New Roman" panose="02020603050405020304" pitchFamily="18" charset="0"/>
                <a:cs typeface="Times New Roman" panose="02020603050405020304" pitchFamily="18" charset="0"/>
              </a:rPr>
              <a:t>Schönberger</a:t>
            </a:r>
            <a:r>
              <a:rPr lang="en-US" altLang="zh-CN" dirty="0">
                <a:latin typeface="Times New Roman" panose="02020603050405020304" pitchFamily="18" charset="0"/>
                <a:cs typeface="Times New Roman" panose="02020603050405020304" pitchFamily="18" charset="0"/>
              </a:rPr>
              <a:t> V, </a:t>
            </a:r>
            <a:r>
              <a:rPr lang="en-US" altLang="zh-CN" dirty="0" err="1">
                <a:latin typeface="Times New Roman" panose="02020603050405020304" pitchFamily="18" charset="0"/>
                <a:cs typeface="Times New Roman" panose="02020603050405020304" pitchFamily="18" charset="0"/>
              </a:rPr>
              <a:t>Cukier</a:t>
            </a:r>
            <a:r>
              <a:rPr lang="en-US" altLang="zh-CN" dirty="0">
                <a:latin typeface="Times New Roman" panose="02020603050405020304" pitchFamily="18" charset="0"/>
                <a:cs typeface="Times New Roman" panose="02020603050405020304" pitchFamily="18" charset="0"/>
              </a:rPr>
              <a:t> K. Big data: A revolution that will transform how we live, work, and think[M]. Houghton Mifflin Harcourt, 2013</a:t>
            </a:r>
            <a:r>
              <a:rPr lang="en-US" altLang="zh-CN" dirty="0" smtClean="0">
                <a:latin typeface="Times New Roman" panose="02020603050405020304" pitchFamily="18" charset="0"/>
                <a:cs typeface="Times New Roman" panose="02020603050405020304" pitchFamily="18" charset="0"/>
              </a:rPr>
              <a:t>.</a:t>
            </a:r>
          </a:p>
          <a:p>
            <a:pPr lvl="1"/>
            <a:r>
              <a:rPr lang="zh-CN" altLang="en-US" dirty="0" smtClean="0">
                <a:latin typeface="Times New Roman" panose="02020603050405020304" pitchFamily="18" charset="0"/>
                <a:cs typeface="Times New Roman" panose="02020603050405020304" pitchFamily="18" charset="0"/>
              </a:rPr>
              <a:t>样本</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总体</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效率</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精准度</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相关关系</a:t>
            </a:r>
            <a:r>
              <a:rPr lang="en-US" altLang="zh-CN" dirty="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因果关系</a:t>
            </a:r>
            <a:endParaRPr lang="zh-CN"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473286"/>
      </p:ext>
    </p:extLst>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统计学与数据科学</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smtClean="0"/>
              <a:t>►2 </a:t>
            </a:r>
            <a:r>
              <a:rPr lang="zh-CN" altLang="en-US" dirty="0" smtClean="0"/>
              <a:t>数据科学与统计学</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556792"/>
            <a:ext cx="2088232" cy="211517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849" y="1556791"/>
            <a:ext cx="3079055" cy="2115177"/>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511" y="4293096"/>
            <a:ext cx="2471539" cy="1962327"/>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300" y="4234779"/>
            <a:ext cx="2627604" cy="207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29131"/>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smtClean="0"/>
          </a:p>
        </p:txBody>
      </p:sp>
      <p:sp>
        <p:nvSpPr>
          <p:cNvPr id="11" name="文本占位符 4"/>
          <p:cNvSpPr>
            <a:spLocks noGrp="1"/>
          </p:cNvSpPr>
          <p:nvPr>
            <p:ph type="body" sz="quarter" idx="14"/>
          </p:nvPr>
        </p:nvSpPr>
        <p:spPr>
          <a:xfrm>
            <a:off x="5429245" y="0"/>
            <a:ext cx="2178923" cy="260648"/>
          </a:xfrm>
        </p:spPr>
        <p:txBody>
          <a:bodyPr/>
          <a:lstStyle/>
          <a:p>
            <a:r>
              <a:rPr lang="zh-CN" altLang="en-US" dirty="0" smtClean="0"/>
              <a:t>►</a:t>
            </a:r>
            <a:r>
              <a:rPr lang="zh-CN" altLang="en-US" dirty="0"/>
              <a:t>结束</a:t>
            </a:r>
          </a:p>
        </p:txBody>
      </p:sp>
      <p:pic>
        <p:nvPicPr>
          <p:cNvPr id="27"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9" name="文本框 28"/>
          <p:cNvSpPr txBox="1"/>
          <p:nvPr/>
        </p:nvSpPr>
        <p:spPr>
          <a:xfrm flipH="1">
            <a:off x="4020021" y="6145409"/>
            <a:ext cx="1992309" cy="2854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教学支撑平台</a:t>
            </a:r>
          </a:p>
        </p:txBody>
      </p:sp>
      <p:sp>
        <p:nvSpPr>
          <p:cNvPr id="30" name="文本框 29"/>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smtClean="0">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ruc.edu.cn</a:t>
            </a:r>
          </a:p>
        </p:txBody>
      </p:sp>
      <p:sp>
        <p:nvSpPr>
          <p:cNvPr id="31" name="文本框 30"/>
          <p:cNvSpPr txBox="1"/>
          <p:nvPr/>
        </p:nvSpPr>
        <p:spPr>
          <a:xfrm flipH="1">
            <a:off x="1345218" y="6145409"/>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参考书目</a:t>
            </a:r>
          </a:p>
        </p:txBody>
      </p:sp>
      <p:sp>
        <p:nvSpPr>
          <p:cNvPr id="32" name="文本框 31"/>
          <p:cNvSpPr txBox="1"/>
          <p:nvPr/>
        </p:nvSpPr>
        <p:spPr>
          <a:xfrm flipH="1">
            <a:off x="7035836" y="6153836"/>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主讲人联系方式</a:t>
            </a:r>
          </a:p>
        </p:txBody>
      </p:sp>
      <p:graphicFrame>
        <p:nvGraphicFramePr>
          <p:cNvPr id="33"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5" name="文本框 34"/>
          <p:cNvSpPr txBox="1"/>
          <p:nvPr/>
        </p:nvSpPr>
        <p:spPr>
          <a:xfrm flipH="1">
            <a:off x="9710640" y="6108433"/>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主讲人微信</a:t>
            </a:r>
          </a:p>
        </p:txBody>
      </p:sp>
    </p:spTree>
    <p:extLst>
      <p:ext uri="{BB962C8B-B14F-4D97-AF65-F5344CB8AC3E}">
        <p14:creationId xmlns:p14="http://schemas.microsoft.com/office/powerpoint/2010/main" val="2425250537"/>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1</a:t>
            </a:r>
            <a:r>
              <a:rPr lang="en-US" altLang="zh-CN" sz="4800" dirty="0"/>
              <a:t>.</a:t>
            </a:r>
            <a:r>
              <a:rPr lang="zh-CN" altLang="en-US" sz="4800" dirty="0" smtClean="0"/>
              <a:t>数据科学的理论基础</a:t>
            </a:r>
            <a:endParaRPr lang="zh-CN" altLang="en-US" sz="4800" dirty="0"/>
          </a:p>
        </p:txBody>
      </p:sp>
      <p:sp>
        <p:nvSpPr>
          <p:cNvPr id="7" name="副标题 6"/>
          <p:cNvSpPr>
            <a:spLocks noGrp="1"/>
          </p:cNvSpPr>
          <p:nvPr>
            <p:ph type="subTitle" idx="1"/>
          </p:nvPr>
        </p:nvSpPr>
        <p:spPr/>
        <p:txBody>
          <a:bodyPr/>
          <a:lstStyle/>
          <a:p>
            <a:pPr lvl="0"/>
            <a:r>
              <a:rPr lang="zh-CN" altLang="en-US" dirty="0" smtClean="0"/>
              <a:t>►</a:t>
            </a:r>
            <a:r>
              <a:rPr lang="en-US" altLang="zh-CN" dirty="0"/>
              <a:t>2.</a:t>
            </a:r>
            <a:r>
              <a:rPr lang="zh-CN" altLang="zh-CN" dirty="0"/>
              <a:t>统计学与数据科学</a:t>
            </a:r>
          </a:p>
          <a:p>
            <a:endParaRPr lang="zh-CN" altLang="en-US" dirty="0"/>
          </a:p>
        </p:txBody>
      </p:sp>
    </p:spTree>
    <p:extLst>
      <p:ext uri="{BB962C8B-B14F-4D97-AF65-F5344CB8AC3E}">
        <p14:creationId xmlns:p14="http://schemas.microsoft.com/office/powerpoint/2010/main" val="2666723687"/>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485856" cy="1143000"/>
          </a:xfrm>
        </p:spPr>
        <p:txBody>
          <a:bodyPr/>
          <a:lstStyle/>
          <a:p>
            <a:pPr algn="l"/>
            <a:r>
              <a:rPr lang="en-US" altLang="zh-CN" sz="4800" dirty="0" smtClean="0"/>
              <a:t>3</a:t>
            </a:r>
            <a:r>
              <a:rPr lang="en-US" altLang="zh-CN" sz="4800" dirty="0"/>
              <a:t>.</a:t>
            </a:r>
            <a:r>
              <a:rPr lang="zh-CN" altLang="en-US" sz="4800" dirty="0" smtClean="0"/>
              <a:t>机器学习与</a:t>
            </a:r>
            <a:r>
              <a:rPr lang="zh-CN" altLang="en-US" sz="4800" dirty="0"/>
              <a:t>数据科学</a:t>
            </a:r>
          </a:p>
        </p:txBody>
      </p:sp>
      <p:sp>
        <p:nvSpPr>
          <p:cNvPr id="7" name="副标题 6"/>
          <p:cNvSpPr>
            <a:spLocks noGrp="1"/>
          </p:cNvSpPr>
          <p:nvPr>
            <p:ph type="subTitle" idx="1"/>
          </p:nvPr>
        </p:nvSpPr>
        <p:spPr>
          <a:xfrm>
            <a:off x="2639616" y="3789040"/>
            <a:ext cx="9001000" cy="1752600"/>
          </a:xfrm>
        </p:spPr>
        <p:txBody>
          <a:bodyPr/>
          <a:lstStyle/>
          <a:p>
            <a:pPr lvl="0"/>
            <a:r>
              <a:rPr lang="en-US" altLang="zh-CN" sz="2000" dirty="0" smtClean="0">
                <a:solidFill>
                  <a:schemeClr val="bg1">
                    <a:lumMod val="50000"/>
                  </a:schemeClr>
                </a:solidFill>
              </a:rPr>
              <a:t>◄2.</a:t>
            </a:r>
            <a:r>
              <a:rPr lang="zh-CN" altLang="en-US" sz="2000" dirty="0" smtClean="0">
                <a:solidFill>
                  <a:schemeClr val="bg1">
                    <a:lumMod val="50000"/>
                  </a:schemeClr>
                </a:solidFill>
              </a:rPr>
              <a:t>统计学与数据科学</a:t>
            </a:r>
            <a:endParaRPr lang="en-US" altLang="zh-CN" sz="2000" dirty="0">
              <a:solidFill>
                <a:schemeClr val="bg1">
                  <a:lumMod val="50000"/>
                </a:schemeClr>
              </a:solidFill>
            </a:endParaRPr>
          </a:p>
          <a:p>
            <a:pPr lvl="0"/>
            <a:endParaRPr lang="en-US" altLang="zh-CN" sz="2000" dirty="0"/>
          </a:p>
          <a:p>
            <a:pPr lvl="0"/>
            <a:r>
              <a:rPr lang="zh-CN" altLang="en-US" sz="2000" dirty="0" smtClean="0"/>
              <a:t>►</a:t>
            </a:r>
            <a:r>
              <a:rPr lang="en-US" altLang="zh-CN" sz="2000" dirty="0" smtClean="0"/>
              <a:t>4.</a:t>
            </a:r>
            <a:r>
              <a:rPr lang="zh-CN" altLang="en-US" sz="2000" dirty="0" smtClean="0"/>
              <a:t>如何进一步学习本专题知识</a:t>
            </a:r>
          </a:p>
        </p:txBody>
      </p:sp>
    </p:spTree>
    <p:extLst>
      <p:ext uri="{BB962C8B-B14F-4D97-AF65-F5344CB8AC3E}">
        <p14:creationId xmlns:p14="http://schemas.microsoft.com/office/powerpoint/2010/main" val="6396449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数据科学的理论体系</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55759518"/>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数据科学的理论基础</a:t>
            </a:r>
            <a:endParaRPr lang="zh-CN" altLang="en-US" dirty="0"/>
          </a:p>
        </p:txBody>
      </p:sp>
      <p:sp>
        <p:nvSpPr>
          <p:cNvPr id="5" name="文本占位符 4"/>
          <p:cNvSpPr>
            <a:spLocks noGrp="1"/>
          </p:cNvSpPr>
          <p:nvPr>
            <p:ph type="body" sz="quarter" idx="14"/>
          </p:nvPr>
        </p:nvSpPr>
        <p:spPr/>
        <p:txBody>
          <a:bodyPr/>
          <a:lstStyle/>
          <a:p>
            <a:r>
              <a:rPr lang="en-US" altLang="zh-CN" dirty="0"/>
              <a:t>►3.</a:t>
            </a:r>
            <a:r>
              <a:rPr lang="zh-CN" altLang="en-US" dirty="0"/>
              <a:t>机器学习与数据科学</a:t>
            </a:r>
          </a:p>
          <a:p>
            <a:endParaRPr lang="zh-CN" altLang="en-US" dirty="0"/>
          </a:p>
        </p:txBody>
      </p:sp>
    </p:spTree>
    <p:extLst>
      <p:ext uri="{BB962C8B-B14F-4D97-AF65-F5344CB8AC3E}">
        <p14:creationId xmlns:p14="http://schemas.microsoft.com/office/powerpoint/2010/main" val="3088801352"/>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8205936" cy="1143000"/>
          </a:xfrm>
        </p:spPr>
        <p:txBody>
          <a:bodyPr/>
          <a:lstStyle/>
          <a:p>
            <a:r>
              <a:rPr lang="en-US" altLang="zh-CN" dirty="0" smtClean="0"/>
              <a:t>3.1</a:t>
            </a:r>
            <a:r>
              <a:rPr lang="zh-CN" altLang="en-US" dirty="0"/>
              <a:t>机器学习在数据科学中的重要地位</a:t>
            </a:r>
          </a:p>
        </p:txBody>
      </p:sp>
      <p:sp>
        <p:nvSpPr>
          <p:cNvPr id="7" name="副标题 6"/>
          <p:cNvSpPr>
            <a:spLocks noGrp="1"/>
          </p:cNvSpPr>
          <p:nvPr>
            <p:ph type="subTitle" idx="1"/>
          </p:nvPr>
        </p:nvSpPr>
        <p:spPr>
          <a:xfrm>
            <a:off x="3215680" y="4038602"/>
            <a:ext cx="7992888" cy="1752600"/>
          </a:xfrm>
        </p:spPr>
        <p:txBody>
          <a:bodyPr/>
          <a:lstStyle/>
          <a:p>
            <a:r>
              <a:rPr lang="en-US" altLang="zh-CN" sz="2000" dirty="0" smtClean="0"/>
              <a:t>►3.1 </a:t>
            </a:r>
            <a:r>
              <a:rPr lang="en-US" altLang="zh-CN" sz="2000" dirty="0"/>
              <a:t>【</a:t>
            </a:r>
            <a:r>
              <a:rPr lang="zh-CN" altLang="en-US" sz="2000" dirty="0"/>
              <a:t>联系</a:t>
            </a:r>
            <a:r>
              <a:rPr lang="en-US" altLang="zh-CN" sz="2000" dirty="0"/>
              <a:t>】</a:t>
            </a:r>
            <a:r>
              <a:rPr lang="zh-CN" altLang="en-US" sz="2000" dirty="0"/>
              <a:t>机器学习在数据科学中的重要地位</a:t>
            </a:r>
            <a:endParaRPr lang="en-US" altLang="zh-CN" sz="2000" dirty="0"/>
          </a:p>
          <a:p>
            <a:r>
              <a:rPr lang="en-US" altLang="zh-CN" sz="2000" dirty="0"/>
              <a:t>3.2 【</a:t>
            </a:r>
            <a:r>
              <a:rPr lang="zh-CN" altLang="en-US" sz="2000" dirty="0"/>
              <a:t>常用</a:t>
            </a:r>
            <a:r>
              <a:rPr lang="en-US" altLang="zh-CN" sz="2000" dirty="0"/>
              <a:t>】</a:t>
            </a:r>
            <a:r>
              <a:rPr lang="zh-CN" altLang="en-US" sz="2000" dirty="0"/>
              <a:t>数据科学中常用的机器学习知识</a:t>
            </a:r>
            <a:endParaRPr lang="en-US" altLang="zh-CN" sz="2000" dirty="0"/>
          </a:p>
          <a:p>
            <a:r>
              <a:rPr lang="en-US" altLang="zh-CN" sz="2000" dirty="0"/>
              <a:t>3.3 【</a:t>
            </a:r>
            <a:r>
              <a:rPr lang="zh-CN" altLang="en-US" sz="2000" dirty="0"/>
              <a:t>案例</a:t>
            </a:r>
            <a:r>
              <a:rPr lang="en-US" altLang="zh-CN" sz="2000" dirty="0"/>
              <a:t>】</a:t>
            </a:r>
            <a:r>
              <a:rPr lang="zh-CN" altLang="en-US" sz="2000" dirty="0"/>
              <a:t>机器学习在数据科学中的应用</a:t>
            </a:r>
            <a:endParaRPr lang="en-US" altLang="zh-CN" sz="2000" dirty="0"/>
          </a:p>
          <a:p>
            <a:r>
              <a:rPr lang="en-US" altLang="zh-CN" sz="2000" dirty="0"/>
              <a:t>3.4 【</a:t>
            </a:r>
            <a:r>
              <a:rPr lang="zh-CN" altLang="en-US" sz="2000" dirty="0"/>
              <a:t>讨论</a:t>
            </a:r>
            <a:r>
              <a:rPr lang="en-US" altLang="zh-CN" sz="2000" dirty="0"/>
              <a:t>】</a:t>
            </a:r>
            <a:r>
              <a:rPr lang="zh-CN" altLang="en-US" sz="2000" dirty="0"/>
              <a:t>数据科学视角下的机器学习</a:t>
            </a:r>
          </a:p>
        </p:txBody>
      </p:sp>
    </p:spTree>
    <p:extLst>
      <p:ext uri="{BB962C8B-B14F-4D97-AF65-F5344CB8AC3E}">
        <p14:creationId xmlns:p14="http://schemas.microsoft.com/office/powerpoint/2010/main" val="3529505832"/>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数据科学的理论体系</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p:txBody>
          <a:bodyPr/>
          <a:lstStyle/>
          <a:p>
            <a:r>
              <a:rPr lang="en-US" altLang="zh-CN" dirty="0" smtClean="0"/>
              <a:t>►3.1 </a:t>
            </a:r>
            <a:r>
              <a:rPr lang="zh-CN" altLang="en-US" dirty="0" smtClean="0"/>
              <a:t>重要地位</a:t>
            </a:r>
            <a:endParaRPr lang="zh-CN"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1773511652"/>
              </p:ext>
            </p:extLst>
          </p:nvPr>
        </p:nvGraphicFramePr>
        <p:xfrm>
          <a:off x="1415480" y="1556792"/>
          <a:ext cx="4664718" cy="4659929"/>
        </p:xfrm>
        <a:graphic>
          <a:graphicData uri="http://schemas.openxmlformats.org/presentationml/2006/ole">
            <mc:AlternateContent xmlns:mc="http://schemas.openxmlformats.org/markup-compatibility/2006">
              <mc:Choice xmlns:v="urn:schemas-microsoft-com:vml" Requires="v">
                <p:oleObj spid="_x0000_s137449" name="Visio" r:id="rId4" imgW="3093022" imgH="3088530" progId="Visio.Drawing.11">
                  <p:embed/>
                </p:oleObj>
              </mc:Choice>
              <mc:Fallback>
                <p:oleObj name="Visio" r:id="rId4" imgW="3093022" imgH="3088530" progId="Visio.Drawing.11">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480" y="1556792"/>
                        <a:ext cx="4664718" cy="4659929"/>
                      </a:xfrm>
                      <a:prstGeom prst="rect">
                        <a:avLst/>
                      </a:prstGeom>
                      <a:noFill/>
                      <a:ln>
                        <a:noFill/>
                      </a:ln>
                      <a:effectLst/>
                    </p:spPr>
                  </p:pic>
                </p:oleObj>
              </mc:Fallback>
            </mc:AlternateContent>
          </a:graphicData>
        </a:graphic>
      </p:graphicFrame>
      <p:sp>
        <p:nvSpPr>
          <p:cNvPr id="7" name="矩形 6"/>
          <p:cNvSpPr/>
          <p:nvPr/>
        </p:nvSpPr>
        <p:spPr>
          <a:xfrm>
            <a:off x="4655840" y="2492896"/>
            <a:ext cx="1296144" cy="64807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80835086"/>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机器学习与相关学科</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331991521"/>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p:txBody>
          <a:bodyPr/>
          <a:lstStyle/>
          <a:p>
            <a:r>
              <a:rPr lang="en-US" altLang="zh-CN" dirty="0" smtClean="0"/>
              <a:t>►3.1 </a:t>
            </a:r>
            <a:r>
              <a:rPr lang="zh-CN" altLang="en-US" dirty="0" smtClean="0"/>
              <a:t>重要地位</a:t>
            </a:r>
            <a:endParaRPr lang="zh-CN" altLang="en-US" dirty="0"/>
          </a:p>
        </p:txBody>
      </p:sp>
      <p:sp>
        <p:nvSpPr>
          <p:cNvPr id="8" name="矩形 7"/>
          <p:cNvSpPr/>
          <p:nvPr/>
        </p:nvSpPr>
        <p:spPr>
          <a:xfrm>
            <a:off x="8672010" y="-16958"/>
            <a:ext cx="3519990" cy="155119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1450" indent="-171450" eaLnBrk="0" hangingPunct="0">
              <a:spcBef>
                <a:spcPct val="30000"/>
              </a:spcBef>
              <a:buFont typeface="Arial" panose="020B0604020202020204" pitchFamily="34" charset="0"/>
              <a:buChar char="•"/>
              <a:defRPr/>
            </a:pPr>
            <a:r>
              <a:rPr lang="zh-CN" altLang="zh-CN" sz="1200" dirty="0"/>
              <a:t>机器学习的主要议题是如何实现和优化机器的自我学习。</a:t>
            </a:r>
            <a:endParaRPr lang="en-US" altLang="zh-CN" sz="1200" dirty="0"/>
          </a:p>
          <a:p>
            <a:pPr marL="171450" indent="-171450" eaLnBrk="0" hangingPunct="0">
              <a:spcBef>
                <a:spcPct val="30000"/>
              </a:spcBef>
              <a:buFont typeface="Arial" panose="020B0604020202020204" pitchFamily="34" charset="0"/>
              <a:buChar char="•"/>
              <a:defRPr/>
            </a:pPr>
            <a:r>
              <a:rPr lang="zh-CN" altLang="zh-CN" sz="1200" dirty="0"/>
              <a:t>从语义层次看，机器学习是指计算机能模拟人的学习行为，</a:t>
            </a:r>
            <a:r>
              <a:rPr lang="zh-CN" altLang="zh-CN" sz="1200" dirty="0">
                <a:solidFill>
                  <a:srgbClr val="FF0000"/>
                </a:solidFill>
              </a:rPr>
              <a:t>通过学习</a:t>
            </a:r>
            <a:r>
              <a:rPr lang="zh-CN" altLang="zh-CN" sz="1200" dirty="0"/>
              <a:t>获取知识和技能，不断改善性能，实现自我完善</a:t>
            </a:r>
            <a:r>
              <a:rPr lang="zh-CN" altLang="zh-CN" sz="1200" dirty="0" smtClean="0"/>
              <a:t>。</a:t>
            </a:r>
            <a:endParaRPr lang="en-US" altLang="zh-CN" sz="1200" dirty="0" smtClean="0"/>
          </a:p>
          <a:p>
            <a:pPr marL="171450" indent="-171450" eaLnBrk="0" hangingPunct="0">
              <a:spcBef>
                <a:spcPct val="30000"/>
              </a:spcBef>
              <a:buFont typeface="Arial" panose="020B0604020202020204" pitchFamily="34" charset="0"/>
              <a:buChar char="•"/>
              <a:defRPr/>
            </a:pPr>
            <a:r>
              <a:rPr lang="zh-CN" altLang="en-US" sz="1200" dirty="0" smtClean="0"/>
              <a:t>机器学习</a:t>
            </a:r>
            <a:r>
              <a:rPr lang="zh-CN" altLang="en-US" sz="1200" dirty="0"/>
              <a:t>和</a:t>
            </a:r>
            <a:r>
              <a:rPr lang="zh-CN" altLang="en-US" sz="1200" dirty="0" smtClean="0"/>
              <a:t>统计学的区别与联系</a:t>
            </a:r>
            <a:endParaRPr lang="en-US" altLang="zh-CN" sz="1200" dirty="0" smtClean="0"/>
          </a:p>
          <a:p>
            <a:pPr marL="171450" indent="-171450" eaLnBrk="0" hangingPunct="0">
              <a:spcBef>
                <a:spcPct val="30000"/>
              </a:spcBef>
              <a:buFont typeface="Arial" panose="020B0604020202020204" pitchFamily="34" charset="0"/>
              <a:buChar char="•"/>
              <a:defRPr/>
            </a:pPr>
            <a:r>
              <a:rPr lang="zh-CN" altLang="en-US" sz="1200" dirty="0" smtClean="0"/>
              <a:t>机器学习与其他人工智能的区别</a:t>
            </a:r>
            <a:endParaRPr lang="en-US" altLang="zh-CN" sz="1200" dirty="0"/>
          </a:p>
        </p:txBody>
      </p:sp>
    </p:spTree>
    <p:extLst>
      <p:ext uri="{BB962C8B-B14F-4D97-AF65-F5344CB8AC3E}">
        <p14:creationId xmlns:p14="http://schemas.microsoft.com/office/powerpoint/2010/main" val="3551445453"/>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773888" cy="1143000"/>
          </a:xfrm>
        </p:spPr>
        <p:txBody>
          <a:bodyPr/>
          <a:lstStyle/>
          <a:p>
            <a:r>
              <a:rPr lang="en-US" altLang="zh-CN" dirty="0"/>
              <a:t>3.2 </a:t>
            </a:r>
            <a:r>
              <a:rPr lang="zh-CN" altLang="en-US" dirty="0" smtClean="0"/>
              <a:t>数据</a:t>
            </a:r>
            <a:r>
              <a:rPr lang="zh-CN" altLang="en-US" dirty="0"/>
              <a:t>科学中常用的机器学习知识</a:t>
            </a:r>
            <a:endParaRPr lang="en-US" altLang="zh-CN" dirty="0"/>
          </a:p>
        </p:txBody>
      </p:sp>
      <p:sp>
        <p:nvSpPr>
          <p:cNvPr id="5" name="副标题 6"/>
          <p:cNvSpPr>
            <a:spLocks noGrp="1"/>
          </p:cNvSpPr>
          <p:nvPr>
            <p:ph type="subTitle" idx="1"/>
          </p:nvPr>
        </p:nvSpPr>
        <p:spPr>
          <a:xfrm>
            <a:off x="3215680" y="4038602"/>
            <a:ext cx="7992888" cy="1752600"/>
          </a:xfrm>
        </p:spPr>
        <p:txBody>
          <a:bodyPr/>
          <a:lstStyle/>
          <a:p>
            <a:r>
              <a:rPr lang="en-US" altLang="zh-CN" sz="2000" dirty="0" smtClean="0">
                <a:solidFill>
                  <a:schemeClr val="bg1">
                    <a:lumMod val="65000"/>
                  </a:schemeClr>
                </a:solidFill>
              </a:rPr>
              <a:t>3.1 </a:t>
            </a:r>
            <a:r>
              <a:rPr lang="en-US" altLang="zh-CN" sz="2000" dirty="0">
                <a:solidFill>
                  <a:schemeClr val="bg1">
                    <a:lumMod val="65000"/>
                  </a:schemeClr>
                </a:solidFill>
              </a:rPr>
              <a:t>【</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机器学习在数据科学中的重要地位</a:t>
            </a:r>
            <a:endParaRPr lang="en-US" altLang="zh-CN" sz="2000" dirty="0">
              <a:solidFill>
                <a:schemeClr val="bg1">
                  <a:lumMod val="65000"/>
                </a:schemeClr>
              </a:solidFill>
            </a:endParaRPr>
          </a:p>
          <a:p>
            <a:r>
              <a:rPr lang="en-US" altLang="zh-CN" sz="2000" dirty="0"/>
              <a:t>►</a:t>
            </a:r>
            <a:r>
              <a:rPr lang="en-US" altLang="zh-CN" sz="2000" dirty="0" smtClean="0"/>
              <a:t>3.2 </a:t>
            </a:r>
            <a:r>
              <a:rPr lang="en-US" altLang="zh-CN" sz="2000" dirty="0"/>
              <a:t>【</a:t>
            </a:r>
            <a:r>
              <a:rPr lang="zh-CN" altLang="en-US" sz="2000" dirty="0"/>
              <a:t>常用</a:t>
            </a:r>
            <a:r>
              <a:rPr lang="en-US" altLang="zh-CN" sz="2000" dirty="0"/>
              <a:t>】</a:t>
            </a:r>
            <a:r>
              <a:rPr lang="zh-CN" altLang="en-US" sz="2000" dirty="0"/>
              <a:t>数据科学中常用的机器学习知识</a:t>
            </a:r>
            <a:endParaRPr lang="en-US" altLang="zh-CN" sz="2000" dirty="0"/>
          </a:p>
          <a:p>
            <a:r>
              <a:rPr lang="en-US" altLang="zh-CN" sz="2000" dirty="0"/>
              <a:t>3.3 【</a:t>
            </a:r>
            <a:r>
              <a:rPr lang="zh-CN" altLang="en-US" sz="2000" dirty="0"/>
              <a:t>案例</a:t>
            </a:r>
            <a:r>
              <a:rPr lang="en-US" altLang="zh-CN" sz="2000" dirty="0"/>
              <a:t>】</a:t>
            </a:r>
            <a:r>
              <a:rPr lang="zh-CN" altLang="en-US" sz="2000" dirty="0"/>
              <a:t>机器学习在数据科学中的应用</a:t>
            </a:r>
            <a:endParaRPr lang="en-US" altLang="zh-CN" sz="2000" dirty="0"/>
          </a:p>
          <a:p>
            <a:r>
              <a:rPr lang="en-US" altLang="zh-CN" sz="2000" dirty="0"/>
              <a:t>3.4 【</a:t>
            </a:r>
            <a:r>
              <a:rPr lang="zh-CN" altLang="en-US" sz="2000" dirty="0"/>
              <a:t>讨论</a:t>
            </a:r>
            <a:r>
              <a:rPr lang="en-US" altLang="zh-CN" sz="2000" dirty="0"/>
              <a:t>】</a:t>
            </a:r>
            <a:r>
              <a:rPr lang="zh-CN" altLang="en-US" sz="2000" dirty="0"/>
              <a:t>数据科学视角下的机器学习</a:t>
            </a:r>
          </a:p>
        </p:txBody>
      </p:sp>
    </p:spTree>
    <p:extLst>
      <p:ext uri="{BB962C8B-B14F-4D97-AF65-F5344CB8AC3E}">
        <p14:creationId xmlns:p14="http://schemas.microsoft.com/office/powerpoint/2010/main" val="250894932"/>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数据科学中常用的机器学习知识</a:t>
            </a:r>
            <a:endParaRPr lang="en-US" altLang="zh-CN" dirty="0"/>
          </a:p>
        </p:txBody>
      </p:sp>
      <p:pic>
        <p:nvPicPr>
          <p:cNvPr id="6" name="内容占位符 5"/>
          <p:cNvPicPr>
            <a:picLocks noGrp="1" noChangeAspect="1"/>
          </p:cNvPicPr>
          <p:nvPr>
            <p:ph idx="1"/>
          </p:nvPr>
        </p:nvPicPr>
        <p:blipFill>
          <a:blip r:embed="rId3"/>
          <a:stretch>
            <a:fillRect/>
          </a:stretch>
        </p:blipFill>
        <p:spPr>
          <a:xfrm>
            <a:off x="811499" y="2060848"/>
            <a:ext cx="6796088" cy="3288075"/>
          </a:xfrm>
          <a:prstGeom prst="rect">
            <a:avLst/>
          </a:prstGeom>
        </p:spPr>
      </p:pic>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Tree>
    <p:extLst>
      <p:ext uri="{BB962C8B-B14F-4D97-AF65-F5344CB8AC3E}">
        <p14:creationId xmlns:p14="http://schemas.microsoft.com/office/powerpoint/2010/main" val="4019061064"/>
      </p:ext>
    </p:extLst>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机器学习的基本思想</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1635987471"/>
              </p:ext>
            </p:extLst>
          </p:nvPr>
        </p:nvGraphicFramePr>
        <p:xfrm>
          <a:off x="812800" y="2132856"/>
          <a:ext cx="8256233" cy="3226086"/>
        </p:xfrm>
        <a:graphic>
          <a:graphicData uri="http://schemas.openxmlformats.org/presentationml/2006/ole">
            <mc:AlternateContent xmlns:mc="http://schemas.openxmlformats.org/markup-compatibility/2006">
              <mc:Choice xmlns:v="urn:schemas-microsoft-com:vml" Requires="v">
                <p:oleObj spid="_x0000_s138470" name="Visio" r:id="rId4" imgW="5677012" imgH="2228850" progId="Visio.Drawing.11">
                  <p:embed/>
                </p:oleObj>
              </mc:Choice>
              <mc:Fallback>
                <p:oleObj name="Visio" r:id="rId4" imgW="5677012" imgH="2228850" progId="Visio.Drawing.11">
                  <p:embed/>
                  <p:pic>
                    <p:nvPicPr>
                      <p:cNvPr id="167937" name="Object 1"/>
                      <p:cNvPicPr>
                        <a:picLocks noChangeAspect="1" noChangeArrowheads="1"/>
                      </p:cNvPicPr>
                      <p:nvPr/>
                    </p:nvPicPr>
                    <p:blipFill>
                      <a:blip r:embed="rId5"/>
                      <a:srcRect/>
                      <a:stretch>
                        <a:fillRect/>
                      </a:stretch>
                    </p:blipFill>
                    <p:spPr bwMode="auto">
                      <a:xfrm>
                        <a:off x="812800" y="2132856"/>
                        <a:ext cx="8256233" cy="3226086"/>
                      </a:xfrm>
                      <a:prstGeom prst="rect">
                        <a:avLst/>
                      </a:prstGeom>
                      <a:noFill/>
                    </p:spPr>
                  </p:pic>
                </p:oleObj>
              </mc:Fallback>
            </mc:AlternateContent>
          </a:graphicData>
        </a:graphic>
      </p:graphicFrame>
      <p:sp>
        <p:nvSpPr>
          <p:cNvPr id="3" name="矩形 2"/>
          <p:cNvSpPr/>
          <p:nvPr/>
        </p:nvSpPr>
        <p:spPr>
          <a:xfrm>
            <a:off x="6456040" y="-100668"/>
            <a:ext cx="5807968"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eaLnBrk="0" hangingPunct="0">
              <a:spcBef>
                <a:spcPct val="30000"/>
              </a:spcBef>
              <a:defRPr/>
            </a:pPr>
            <a:r>
              <a:rPr lang="en-US" altLang="zh-CN" dirty="0"/>
              <a:t>【</a:t>
            </a:r>
            <a:r>
              <a:rPr lang="zh-CN" altLang="en-US" dirty="0"/>
              <a:t>基本思路</a:t>
            </a:r>
            <a:r>
              <a:rPr lang="en-US" altLang="zh-CN" dirty="0" smtClean="0"/>
              <a:t>】</a:t>
            </a:r>
            <a:r>
              <a:rPr lang="zh-CN" altLang="zh-CN" dirty="0" smtClean="0"/>
              <a:t>以</a:t>
            </a:r>
            <a:r>
              <a:rPr lang="zh-CN" altLang="zh-CN" dirty="0"/>
              <a:t>现有的部分数据</a:t>
            </a:r>
            <a:r>
              <a:rPr lang="zh-CN" altLang="zh-CN" dirty="0" smtClean="0"/>
              <a:t>（</a:t>
            </a:r>
            <a:r>
              <a:rPr lang="zh-CN" altLang="zh-CN" b="1" dirty="0" smtClean="0"/>
              <a:t>训练集</a:t>
            </a:r>
            <a:r>
              <a:rPr lang="zh-CN" altLang="zh-CN" dirty="0"/>
              <a:t>）为学习素材（</a:t>
            </a:r>
            <a:r>
              <a:rPr lang="zh-CN" altLang="zh-CN" b="1" dirty="0"/>
              <a:t>输入</a:t>
            </a:r>
            <a:r>
              <a:rPr lang="zh-CN" altLang="zh-CN" dirty="0"/>
              <a:t>），通过特定的学习方法（</a:t>
            </a:r>
            <a:r>
              <a:rPr lang="zh-CN" altLang="zh-CN" b="1" dirty="0"/>
              <a:t>机器学习算法</a:t>
            </a:r>
            <a:r>
              <a:rPr lang="zh-CN" altLang="zh-CN" dirty="0"/>
              <a:t>），让机器学习到（</a:t>
            </a:r>
            <a:r>
              <a:rPr lang="zh-CN" altLang="zh-CN" b="1" dirty="0"/>
              <a:t>输出</a:t>
            </a:r>
            <a:r>
              <a:rPr lang="zh-CN" altLang="zh-CN" dirty="0"/>
              <a:t>）能够处理</a:t>
            </a:r>
            <a:r>
              <a:rPr lang="zh-CN" altLang="zh-CN" dirty="0">
                <a:solidFill>
                  <a:srgbClr val="FF0000"/>
                </a:solidFill>
              </a:rPr>
              <a:t>更多或未来</a:t>
            </a:r>
            <a:r>
              <a:rPr lang="zh-CN" altLang="zh-CN" dirty="0"/>
              <a:t>数据的新能力</a:t>
            </a:r>
            <a:r>
              <a:rPr lang="zh-CN" altLang="zh-CN" dirty="0" smtClean="0"/>
              <a:t>（</a:t>
            </a:r>
            <a:r>
              <a:rPr lang="zh-CN" altLang="zh-CN" b="1" dirty="0" smtClean="0"/>
              <a:t>目标函数</a:t>
            </a:r>
            <a:r>
              <a:rPr lang="zh-CN" altLang="zh-CN" dirty="0"/>
              <a:t>）。</a:t>
            </a:r>
            <a:endParaRPr lang="en-US" altLang="zh-CN" dirty="0"/>
          </a:p>
        </p:txBody>
      </p:sp>
    </p:spTree>
    <p:extLst>
      <p:ext uri="{BB962C8B-B14F-4D97-AF65-F5344CB8AC3E}">
        <p14:creationId xmlns:p14="http://schemas.microsoft.com/office/powerpoint/2010/main" val="4234302211"/>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机器学习系统</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6" name="Object 1"/>
          <p:cNvGraphicFramePr>
            <a:graphicFrameLocks noChangeAspect="1"/>
          </p:cNvGraphicFramePr>
          <p:nvPr>
            <p:extLst>
              <p:ext uri="{D42A27DB-BD31-4B8C-83A1-F6EECF244321}">
                <p14:modId xmlns:p14="http://schemas.microsoft.com/office/powerpoint/2010/main" val="1875148809"/>
              </p:ext>
            </p:extLst>
          </p:nvPr>
        </p:nvGraphicFramePr>
        <p:xfrm>
          <a:off x="263352" y="2276872"/>
          <a:ext cx="6249168" cy="3087824"/>
        </p:xfrm>
        <a:graphic>
          <a:graphicData uri="http://schemas.openxmlformats.org/presentationml/2006/ole">
            <mc:AlternateContent xmlns:mc="http://schemas.openxmlformats.org/markup-compatibility/2006">
              <mc:Choice xmlns:v="urn:schemas-microsoft-com:vml" Requires="v">
                <p:oleObj spid="_x0000_s139495" name="Visio" r:id="rId4" imgW="4366980" imgH="2164691" progId="Visio.Drawing.11">
                  <p:embed/>
                </p:oleObj>
              </mc:Choice>
              <mc:Fallback>
                <p:oleObj name="Visio" r:id="rId4" imgW="4366980" imgH="2164691" progId="Visio.Drawing.11">
                  <p:embed/>
                  <p:pic>
                    <p:nvPicPr>
                      <p:cNvPr id="16691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2276872"/>
                        <a:ext cx="6249168" cy="3087824"/>
                      </a:xfrm>
                      <a:prstGeom prst="rect">
                        <a:avLst/>
                      </a:prstGeom>
                      <a:noFill/>
                    </p:spPr>
                  </p:pic>
                </p:oleObj>
              </mc:Fallback>
            </mc:AlternateContent>
          </a:graphicData>
        </a:graphic>
      </p:graphicFrame>
      <p:sp>
        <p:nvSpPr>
          <p:cNvPr id="7" name="矩形 6"/>
          <p:cNvSpPr/>
          <p:nvPr/>
        </p:nvSpPr>
        <p:spPr>
          <a:xfrm>
            <a:off x="6708068" y="-100668"/>
            <a:ext cx="55559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eaLnBrk="0" hangingPunct="0">
              <a:spcBef>
                <a:spcPct val="30000"/>
              </a:spcBef>
              <a:defRPr/>
            </a:pPr>
            <a:r>
              <a:rPr lang="zh-CN" altLang="zh-CN" dirty="0">
                <a:solidFill>
                  <a:schemeClr val="tx1"/>
                </a:solidFill>
              </a:rPr>
              <a:t>如果一个计算机系统在完成某一类</a:t>
            </a:r>
            <a:r>
              <a:rPr lang="zh-CN" altLang="zh-CN" dirty="0">
                <a:solidFill>
                  <a:srgbClr val="FF0000"/>
                </a:solidFill>
              </a:rPr>
              <a:t>任务</a:t>
            </a:r>
            <a:r>
              <a:rPr lang="en-US" altLang="zh-CN" dirty="0">
                <a:solidFill>
                  <a:srgbClr val="FF0000"/>
                </a:solidFill>
              </a:rPr>
              <a:t>T</a:t>
            </a:r>
            <a:r>
              <a:rPr lang="zh-CN" altLang="zh-CN" dirty="0">
                <a:solidFill>
                  <a:schemeClr val="tx1"/>
                </a:solidFill>
              </a:rPr>
              <a:t>的</a:t>
            </a:r>
            <a:r>
              <a:rPr lang="zh-CN" altLang="zh-CN" dirty="0">
                <a:solidFill>
                  <a:srgbClr val="FF0000"/>
                </a:solidFill>
              </a:rPr>
              <a:t>性能</a:t>
            </a:r>
            <a:r>
              <a:rPr lang="en-US" altLang="zh-CN" dirty="0">
                <a:solidFill>
                  <a:srgbClr val="FF0000"/>
                </a:solidFill>
              </a:rPr>
              <a:t>P</a:t>
            </a:r>
            <a:r>
              <a:rPr lang="zh-CN" altLang="zh-CN" dirty="0">
                <a:solidFill>
                  <a:schemeClr val="tx1"/>
                </a:solidFill>
              </a:rPr>
              <a:t>能够随着</a:t>
            </a:r>
            <a:r>
              <a:rPr lang="zh-CN" altLang="zh-CN" dirty="0">
                <a:solidFill>
                  <a:srgbClr val="FF0000"/>
                </a:solidFill>
              </a:rPr>
              <a:t>经验</a:t>
            </a:r>
            <a:r>
              <a:rPr lang="en-US" altLang="zh-CN" dirty="0">
                <a:solidFill>
                  <a:srgbClr val="FF0000"/>
                </a:solidFill>
              </a:rPr>
              <a:t>E</a:t>
            </a:r>
            <a:r>
              <a:rPr lang="zh-CN" altLang="zh-CN" dirty="0">
                <a:solidFill>
                  <a:schemeClr val="tx1"/>
                </a:solidFill>
              </a:rPr>
              <a:t>而改进，则称该</a:t>
            </a:r>
            <a:r>
              <a:rPr lang="zh-CN" altLang="zh-CN" b="1" dirty="0">
                <a:solidFill>
                  <a:srgbClr val="FF0000"/>
                </a:solidFill>
              </a:rPr>
              <a:t>系统在从经验</a:t>
            </a:r>
            <a:r>
              <a:rPr lang="en-US" altLang="zh-CN" b="1" dirty="0">
                <a:solidFill>
                  <a:srgbClr val="FF0000"/>
                </a:solidFill>
              </a:rPr>
              <a:t>E</a:t>
            </a:r>
            <a:r>
              <a:rPr lang="zh-CN" altLang="zh-CN" b="1" dirty="0">
                <a:solidFill>
                  <a:srgbClr val="FF0000"/>
                </a:solidFill>
              </a:rPr>
              <a:t>中学习</a:t>
            </a:r>
            <a:r>
              <a:rPr lang="zh-CN" altLang="zh-CN" dirty="0">
                <a:solidFill>
                  <a:schemeClr val="tx1"/>
                </a:solidFill>
              </a:rPr>
              <a:t>，并将此系统称为</a:t>
            </a:r>
            <a:r>
              <a:rPr lang="zh-CN" altLang="zh-CN" b="1" dirty="0">
                <a:solidFill>
                  <a:schemeClr val="tx1"/>
                </a:solidFill>
              </a:rPr>
              <a:t>一个</a:t>
            </a:r>
            <a:r>
              <a:rPr lang="zh-CN" altLang="zh-CN" b="1" dirty="0" smtClean="0">
                <a:solidFill>
                  <a:schemeClr val="tx1"/>
                </a:solidFill>
              </a:rPr>
              <a:t>学习系统</a:t>
            </a:r>
            <a:r>
              <a:rPr lang="zh-CN" altLang="en-US" b="1" dirty="0" smtClean="0">
                <a:solidFill>
                  <a:schemeClr val="tx1"/>
                </a:solidFill>
              </a:rPr>
              <a:t>。</a:t>
            </a:r>
            <a:endParaRPr lang="en-US" altLang="zh-CN" dirty="0"/>
          </a:p>
        </p:txBody>
      </p:sp>
      <p:pic>
        <p:nvPicPr>
          <p:cNvPr id="8" name="图片 7" descr="Figure 2. An illustration of the normal&#10;opening position in backgammon."/>
          <p:cNvPicPr>
            <a:picLocks noChangeAspect="1"/>
          </p:cNvPicPr>
          <p:nvPr/>
        </p:nvPicPr>
        <p:blipFill>
          <a:blip r:embed="rId6" cstate="print"/>
          <a:srcRect l="14989" r="18121" b="28333"/>
          <a:stretch>
            <a:fillRect/>
          </a:stretch>
        </p:blipFill>
        <p:spPr bwMode="auto">
          <a:xfrm>
            <a:off x="6708068" y="923331"/>
            <a:ext cx="2484276" cy="1786352"/>
          </a:xfrm>
          <a:prstGeom prst="rect">
            <a:avLst/>
          </a:prstGeom>
          <a:noFill/>
          <a:ln w="9525">
            <a:noFill/>
            <a:miter lim="800000"/>
            <a:headEnd/>
            <a:tailEnd/>
          </a:ln>
        </p:spPr>
      </p:pic>
    </p:spTree>
    <p:extLst>
      <p:ext uri="{BB962C8B-B14F-4D97-AF65-F5344CB8AC3E}">
        <p14:creationId xmlns:p14="http://schemas.microsoft.com/office/powerpoint/2010/main" val="1950370503"/>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机器学习的基本活动</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1720408588"/>
              </p:ext>
            </p:extLst>
          </p:nvPr>
        </p:nvGraphicFramePr>
        <p:xfrm>
          <a:off x="767408" y="1772816"/>
          <a:ext cx="6986408" cy="4081665"/>
        </p:xfrm>
        <a:graphic>
          <a:graphicData uri="http://schemas.openxmlformats.org/presentationml/2006/ole">
            <mc:AlternateContent xmlns:mc="http://schemas.openxmlformats.org/markup-compatibility/2006">
              <mc:Choice xmlns:v="urn:schemas-microsoft-com:vml" Requires="v">
                <p:oleObj spid="_x0000_s140553" name="Visio" r:id="rId4" imgW="3895830" imgH="2228791" progId="Visio.Drawing.11">
                  <p:embed/>
                </p:oleObj>
              </mc:Choice>
              <mc:Fallback>
                <p:oleObj name="Visio" r:id="rId4" imgW="3895830" imgH="2228791" progId="Visio.Drawing.11">
                  <p:embed/>
                  <p:pic>
                    <p:nvPicPr>
                      <p:cNvPr id="162817" name="Object 1"/>
                      <p:cNvPicPr>
                        <a:picLocks noChangeAspect="1" noChangeArrowheads="1"/>
                      </p:cNvPicPr>
                      <p:nvPr/>
                    </p:nvPicPr>
                    <p:blipFill>
                      <a:blip r:embed="rId5"/>
                      <a:srcRect/>
                      <a:stretch>
                        <a:fillRect/>
                      </a:stretch>
                    </p:blipFill>
                    <p:spPr bwMode="auto">
                      <a:xfrm>
                        <a:off x="767408" y="1772816"/>
                        <a:ext cx="6986408" cy="4081665"/>
                      </a:xfrm>
                      <a:prstGeom prst="rect">
                        <a:avLst/>
                      </a:prstGeom>
                      <a:noFill/>
                    </p:spPr>
                  </p:pic>
                </p:oleObj>
              </mc:Fallback>
            </mc:AlternateContent>
          </a:graphicData>
        </a:graphic>
      </p:graphicFrame>
      <p:graphicFrame>
        <p:nvGraphicFramePr>
          <p:cNvPr id="6" name="Object 1"/>
          <p:cNvGraphicFramePr>
            <a:graphicFrameLocks noChangeAspect="1"/>
          </p:cNvGraphicFramePr>
          <p:nvPr>
            <p:extLst>
              <p:ext uri="{D42A27DB-BD31-4B8C-83A1-F6EECF244321}">
                <p14:modId xmlns:p14="http://schemas.microsoft.com/office/powerpoint/2010/main" val="1443278150"/>
              </p:ext>
            </p:extLst>
          </p:nvPr>
        </p:nvGraphicFramePr>
        <p:xfrm>
          <a:off x="7844904" y="74208"/>
          <a:ext cx="4347096" cy="1698608"/>
        </p:xfrm>
        <a:graphic>
          <a:graphicData uri="http://schemas.openxmlformats.org/presentationml/2006/ole">
            <mc:AlternateContent xmlns:mc="http://schemas.openxmlformats.org/markup-compatibility/2006">
              <mc:Choice xmlns:v="urn:schemas-microsoft-com:vml" Requires="v">
                <p:oleObj spid="_x0000_s140554" name="Visio" r:id="rId6" imgW="5677012" imgH="2228850" progId="Visio.Drawing.11">
                  <p:embed/>
                </p:oleObj>
              </mc:Choice>
              <mc:Fallback>
                <p:oleObj name="Visio" r:id="rId6" imgW="5677012" imgH="2228850" progId="Visio.Drawing.11">
                  <p:embed/>
                  <p:pic>
                    <p:nvPicPr>
                      <p:cNvPr id="7" name="Object 1"/>
                      <p:cNvPicPr>
                        <a:picLocks noChangeAspect="1" noChangeArrowheads="1"/>
                      </p:cNvPicPr>
                      <p:nvPr/>
                    </p:nvPicPr>
                    <p:blipFill>
                      <a:blip r:embed="rId7"/>
                      <a:srcRect/>
                      <a:stretch>
                        <a:fillRect/>
                      </a:stretch>
                    </p:blipFill>
                    <p:spPr bwMode="auto">
                      <a:xfrm>
                        <a:off x="7844904" y="74208"/>
                        <a:ext cx="4347096" cy="1698608"/>
                      </a:xfrm>
                      <a:prstGeom prst="rect">
                        <a:avLst/>
                      </a:prstGeom>
                      <a:noFill/>
                    </p:spPr>
                  </p:pic>
                </p:oleObj>
              </mc:Fallback>
            </mc:AlternateContent>
          </a:graphicData>
        </a:graphic>
      </p:graphicFrame>
    </p:spTree>
    <p:extLst>
      <p:ext uri="{BB962C8B-B14F-4D97-AF65-F5344CB8AC3E}">
        <p14:creationId xmlns:p14="http://schemas.microsoft.com/office/powerpoint/2010/main" val="3026678850"/>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数据科学的理论</a:t>
            </a:r>
            <a:r>
              <a:rPr lang="zh-CN" altLang="en-US" dirty="0"/>
              <a:t>体系</a:t>
            </a:r>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数据科学的理论基础</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1.</a:t>
            </a:r>
            <a:r>
              <a:rPr lang="zh-CN" altLang="en-US" dirty="0"/>
              <a:t>数据科学的理论基础</a:t>
            </a:r>
          </a:p>
        </p:txBody>
      </p:sp>
      <p:graphicFrame>
        <p:nvGraphicFramePr>
          <p:cNvPr id="8" name="Object 2"/>
          <p:cNvGraphicFramePr>
            <a:graphicFrameLocks noChangeAspect="1"/>
          </p:cNvGraphicFramePr>
          <p:nvPr>
            <p:extLst>
              <p:ext uri="{D42A27DB-BD31-4B8C-83A1-F6EECF244321}">
                <p14:modId xmlns:p14="http://schemas.microsoft.com/office/powerpoint/2010/main" val="1234585594"/>
              </p:ext>
            </p:extLst>
          </p:nvPr>
        </p:nvGraphicFramePr>
        <p:xfrm>
          <a:off x="1847527" y="1214422"/>
          <a:ext cx="5163717" cy="5166905"/>
        </p:xfrm>
        <a:graphic>
          <a:graphicData uri="http://schemas.openxmlformats.org/presentationml/2006/ole">
            <mc:AlternateContent xmlns:mc="http://schemas.openxmlformats.org/markup-compatibility/2006">
              <mc:Choice xmlns:v="urn:schemas-microsoft-com:vml" Requires="v">
                <p:oleObj spid="_x0000_s102718" name="Visio" r:id="rId3" imgW="3095432" imgH="3095830" progId="Visio.Drawing.11">
                  <p:embed/>
                </p:oleObj>
              </mc:Choice>
              <mc:Fallback>
                <p:oleObj name="Visio" r:id="rId3" imgW="3095432" imgH="3095830" progId="Visio.Drawing.11">
                  <p:embed/>
                  <p:pic>
                    <p:nvPicPr>
                      <p:cNvPr id="8" name="Object 2"/>
                      <p:cNvPicPr>
                        <a:picLocks noChangeAspect="1" noChangeArrowheads="1"/>
                      </p:cNvPicPr>
                      <p:nvPr/>
                    </p:nvPicPr>
                    <p:blipFill>
                      <a:blip r:embed="rId4"/>
                      <a:srcRect/>
                      <a:stretch>
                        <a:fillRect/>
                      </a:stretch>
                    </p:blipFill>
                    <p:spPr bwMode="auto">
                      <a:xfrm>
                        <a:off x="1847527" y="1214422"/>
                        <a:ext cx="5163717" cy="516690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25852113"/>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机器学习的主要类型</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636125295"/>
              </p:ext>
            </p:extLst>
          </p:nvPr>
        </p:nvGraphicFramePr>
        <p:xfrm>
          <a:off x="695400" y="1556792"/>
          <a:ext cx="5688632" cy="4900369"/>
        </p:xfrm>
        <a:graphic>
          <a:graphicData uri="http://schemas.openxmlformats.org/presentationml/2006/ole">
            <mc:AlternateContent xmlns:mc="http://schemas.openxmlformats.org/markup-compatibility/2006">
              <mc:Choice xmlns:v="urn:schemas-microsoft-com:vml" Requires="v">
                <p:oleObj spid="_x0000_s144612" name="Visio" r:id="rId4" imgW="5324363" imgH="4581413" progId="Visio.Drawing.11">
                  <p:embed/>
                </p:oleObj>
              </mc:Choice>
              <mc:Fallback>
                <p:oleObj name="Visio" r:id="rId4" imgW="5324363" imgH="4581413" progId="Visio.Drawing.11">
                  <p:embed/>
                  <p:pic>
                    <p:nvPicPr>
                      <p:cNvPr id="0" name="Object 1"/>
                      <p:cNvPicPr>
                        <a:picLocks noChangeAspect="1" noChangeArrowheads="1"/>
                      </p:cNvPicPr>
                      <p:nvPr/>
                    </p:nvPicPr>
                    <p:blipFill>
                      <a:blip r:embed="rId5"/>
                      <a:srcRect/>
                      <a:stretch>
                        <a:fillRect/>
                      </a:stretch>
                    </p:blipFill>
                    <p:spPr bwMode="auto">
                      <a:xfrm>
                        <a:off x="695400" y="1556792"/>
                        <a:ext cx="5688632" cy="4900369"/>
                      </a:xfrm>
                      <a:prstGeom prst="rect">
                        <a:avLst/>
                      </a:prstGeom>
                      <a:noFill/>
                    </p:spPr>
                  </p:pic>
                </p:oleObj>
              </mc:Fallback>
            </mc:AlternateContent>
          </a:graphicData>
        </a:graphic>
      </p:graphicFrame>
    </p:spTree>
    <p:extLst>
      <p:ext uri="{BB962C8B-B14F-4D97-AF65-F5344CB8AC3E}">
        <p14:creationId xmlns:p14="http://schemas.microsoft.com/office/powerpoint/2010/main" val="1445259712"/>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基于实例的学习</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135976901"/>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318703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矩形 2"/>
          <p:cNvSpPr/>
          <p:nvPr/>
        </p:nvSpPr>
        <p:spPr>
          <a:xfrm>
            <a:off x="8519592" y="-22154"/>
            <a:ext cx="3672408" cy="83099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zh-CN" sz="1200" dirty="0"/>
              <a:t>基于实例学习</a:t>
            </a:r>
            <a:r>
              <a:rPr lang="zh-CN" altLang="zh-CN" sz="1200" dirty="0" smtClean="0"/>
              <a:t>方法</a:t>
            </a:r>
            <a:endParaRPr lang="en-US" altLang="zh-CN" sz="1200" dirty="0"/>
          </a:p>
          <a:p>
            <a:pPr marL="228600" indent="-228600">
              <a:buFont typeface="Arial" panose="020B0604020202020204" pitchFamily="34" charset="0"/>
              <a:buChar char="•"/>
            </a:pPr>
            <a:r>
              <a:rPr lang="zh-CN" altLang="zh-CN" sz="1200" dirty="0"/>
              <a:t>将</a:t>
            </a:r>
            <a:r>
              <a:rPr lang="zh-CN" altLang="zh-CN" sz="1200" u="sng" dirty="0"/>
              <a:t>从实例中泛化工作推迟到必需分类新的实例时</a:t>
            </a:r>
            <a:r>
              <a:rPr lang="zh-CN" altLang="zh-CN" sz="1200" dirty="0"/>
              <a:t>，</a:t>
            </a:r>
            <a:endParaRPr lang="en-US" altLang="zh-CN" sz="1200" dirty="0"/>
          </a:p>
          <a:p>
            <a:pPr marL="228600" indent="-228600">
              <a:buFont typeface="Arial" panose="020B0604020202020204" pitchFamily="34" charset="0"/>
              <a:buChar char="•"/>
            </a:pPr>
            <a:r>
              <a:rPr lang="zh-CN" altLang="zh-CN" sz="1200" dirty="0"/>
              <a:t>并为不同的待分类查询实例建立不同的目标函数逼近。</a:t>
            </a:r>
            <a:endParaRPr lang="en-US" altLang="zh-CN" sz="1200" dirty="0"/>
          </a:p>
        </p:txBody>
      </p:sp>
    </p:spTree>
    <p:extLst>
      <p:ext uri="{BB962C8B-B14F-4D97-AF65-F5344CB8AC3E}">
        <p14:creationId xmlns:p14="http://schemas.microsoft.com/office/powerpoint/2010/main" val="742730708"/>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k</a:t>
            </a:r>
            <a:r>
              <a:rPr lang="en-US" altLang="zh-CN" dirty="0"/>
              <a:t>-</a:t>
            </a:r>
            <a:r>
              <a:rPr lang="zh-CN" altLang="en-US" dirty="0"/>
              <a:t>近邻</a:t>
            </a:r>
            <a:r>
              <a:rPr lang="zh-CN" altLang="en-US" dirty="0" smtClean="0"/>
              <a:t>算法</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1312833025"/>
              </p:ext>
            </p:extLst>
          </p:nvPr>
        </p:nvGraphicFramePr>
        <p:xfrm>
          <a:off x="551384" y="1700808"/>
          <a:ext cx="4529554" cy="4439986"/>
        </p:xfrm>
        <a:graphic>
          <a:graphicData uri="http://schemas.openxmlformats.org/presentationml/2006/ole">
            <mc:AlternateContent xmlns:mc="http://schemas.openxmlformats.org/markup-compatibility/2006">
              <mc:Choice xmlns:v="urn:schemas-microsoft-com:vml" Requires="v">
                <p:oleObj spid="_x0000_s142563" name="Visio" r:id="rId4" imgW="5076937" imgH="4962637" progId="Visio.Drawing.11">
                  <p:embed/>
                </p:oleObj>
              </mc:Choice>
              <mc:Fallback>
                <p:oleObj name="Visio" r:id="rId4" imgW="5076937" imgH="4962637" progId="Visio.Drawing.11">
                  <p:embed/>
                  <p:pic>
                    <p:nvPicPr>
                      <p:cNvPr id="256001" name="Object 1"/>
                      <p:cNvPicPr>
                        <a:picLocks noChangeAspect="1" noChangeArrowheads="1"/>
                      </p:cNvPicPr>
                      <p:nvPr/>
                    </p:nvPicPr>
                    <p:blipFill>
                      <a:blip r:embed="rId5"/>
                      <a:srcRect/>
                      <a:stretch>
                        <a:fillRect/>
                      </a:stretch>
                    </p:blipFill>
                    <p:spPr bwMode="auto">
                      <a:xfrm>
                        <a:off x="551384" y="1700808"/>
                        <a:ext cx="4529554" cy="4439986"/>
                      </a:xfrm>
                      <a:prstGeom prst="rect">
                        <a:avLst/>
                      </a:prstGeom>
                      <a:noFill/>
                    </p:spPr>
                  </p:pic>
                </p:oleObj>
              </mc:Fallback>
            </mc:AlternateContent>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259245192"/>
              </p:ext>
            </p:extLst>
          </p:nvPr>
        </p:nvGraphicFramePr>
        <p:xfrm>
          <a:off x="5663952" y="803466"/>
          <a:ext cx="4736223" cy="2055055"/>
        </p:xfrm>
        <a:graphic>
          <a:graphicData uri="http://schemas.openxmlformats.org/drawingml/2006/table">
            <a:tbl>
              <a:tblPr/>
              <a:tblGrid>
                <a:gridCol w="2131393">
                  <a:extLst>
                    <a:ext uri="{9D8B030D-6E8A-4147-A177-3AD203B41FA5}">
                      <a16:colId xmlns:a16="http://schemas.microsoft.com/office/drawing/2014/main" val="20000"/>
                    </a:ext>
                  </a:extLst>
                </a:gridCol>
                <a:gridCol w="568432">
                  <a:extLst>
                    <a:ext uri="{9D8B030D-6E8A-4147-A177-3AD203B41FA5}">
                      <a16:colId xmlns:a16="http://schemas.microsoft.com/office/drawing/2014/main" val="20001"/>
                    </a:ext>
                  </a:extLst>
                </a:gridCol>
                <a:gridCol w="543039">
                  <a:extLst>
                    <a:ext uri="{9D8B030D-6E8A-4147-A177-3AD203B41FA5}">
                      <a16:colId xmlns:a16="http://schemas.microsoft.com/office/drawing/2014/main" val="20002"/>
                    </a:ext>
                  </a:extLst>
                </a:gridCol>
                <a:gridCol w="1493359">
                  <a:extLst>
                    <a:ext uri="{9D8B030D-6E8A-4147-A177-3AD203B41FA5}">
                      <a16:colId xmlns:a16="http://schemas.microsoft.com/office/drawing/2014/main" val="20003"/>
                    </a:ext>
                  </a:extLst>
                </a:gridCol>
              </a:tblGrid>
              <a:tr h="387890">
                <a:tc>
                  <a:txBody>
                    <a:bodyPr/>
                    <a:lstStyle/>
                    <a:p>
                      <a:pPr indent="397510" algn="just">
                        <a:spcAft>
                          <a:spcPts val="0"/>
                        </a:spcAft>
                      </a:pPr>
                      <a:r>
                        <a:rPr lang="zh-CN" sz="1400" b="0" kern="100" dirty="0">
                          <a:solidFill>
                            <a:schemeClr val="bg1"/>
                          </a:solidFill>
                          <a:latin typeface="Times New Roman" panose="02020603050405020304" pitchFamily="18" charset="0"/>
                          <a:ea typeface="宋体"/>
                          <a:cs typeface="Times New Roman" panose="02020603050405020304" pitchFamily="18" charset="0"/>
                        </a:rPr>
                        <a:t>电影名称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1400" b="0" kern="100">
                          <a:solidFill>
                            <a:schemeClr val="bg1"/>
                          </a:solidFill>
                          <a:latin typeface="Times New Roman" panose="02020603050405020304" pitchFamily="18" charset="0"/>
                          <a:ea typeface="宋体"/>
                          <a:cs typeface="Times New Roman" panose="02020603050405020304" pitchFamily="18" charset="0"/>
                        </a:rPr>
                        <a:t>打斗镜头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1400" b="0" kern="100" dirty="0">
                          <a:solidFill>
                            <a:schemeClr val="bg1"/>
                          </a:solidFill>
                          <a:latin typeface="Times New Roman" panose="02020603050405020304" pitchFamily="18" charset="0"/>
                          <a:ea typeface="宋体"/>
                          <a:cs typeface="Times New Roman" panose="02020603050405020304" pitchFamily="18" charset="0"/>
                        </a:rPr>
                        <a:t>接吻镜头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1400" b="0" kern="100" dirty="0">
                          <a:solidFill>
                            <a:schemeClr val="bg1"/>
                          </a:solidFill>
                          <a:latin typeface="Times New Roman" panose="02020603050405020304" pitchFamily="18" charset="0"/>
                          <a:ea typeface="宋体"/>
                          <a:cs typeface="Times New Roman" panose="02020603050405020304" pitchFamily="18" charset="0"/>
                        </a:rPr>
                        <a:t>电影类型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287863">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California Man </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3</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104</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solidFill>
                            <a:schemeClr val="tx1"/>
                          </a:solidFill>
                          <a:latin typeface="Times New Roman" panose="02020603050405020304" pitchFamily="18" charset="0"/>
                          <a:ea typeface="宋体"/>
                          <a:cs typeface="Times New Roman" panose="02020603050405020304" pitchFamily="18" charset="0"/>
                        </a:rPr>
                        <a:t>爱情片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1563">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He’s Not Really into Dudes</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2</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100</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dirty="0">
                          <a:solidFill>
                            <a:schemeClr val="tx1"/>
                          </a:solidFill>
                          <a:latin typeface="Times New Roman" panose="02020603050405020304" pitchFamily="18" charset="0"/>
                          <a:ea typeface="宋体"/>
                          <a:cs typeface="Times New Roman" panose="02020603050405020304" pitchFamily="18" charset="0"/>
                        </a:rPr>
                        <a:t>爱情片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1563">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Beautiful Woman</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1</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81</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solidFill>
                            <a:schemeClr val="tx1"/>
                          </a:solidFill>
                          <a:latin typeface="Times New Roman" panose="02020603050405020304" pitchFamily="18" charset="0"/>
                          <a:ea typeface="宋体"/>
                          <a:cs typeface="Times New Roman" panose="02020603050405020304" pitchFamily="18" charset="0"/>
                        </a:rPr>
                        <a:t>爱情片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0266">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Kevin </a:t>
                      </a:r>
                      <a:r>
                        <a:rPr lang="en-US" sz="1400" b="0" kern="100" dirty="0" err="1">
                          <a:solidFill>
                            <a:schemeClr val="tx1"/>
                          </a:solidFill>
                          <a:latin typeface="Times New Roman" panose="02020603050405020304" pitchFamily="18" charset="0"/>
                          <a:ea typeface="宋体"/>
                          <a:cs typeface="Times New Roman" panose="02020603050405020304" pitchFamily="18" charset="0"/>
                        </a:rPr>
                        <a:t>Longblade</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101</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10</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solidFill>
                            <a:schemeClr val="tx1"/>
                          </a:solidFill>
                          <a:latin typeface="Times New Roman" panose="02020603050405020304" pitchFamily="18" charset="0"/>
                          <a:ea typeface="宋体"/>
                          <a:cs typeface="Times New Roman" panose="02020603050405020304" pitchFamily="18" charset="0"/>
                        </a:rPr>
                        <a:t>动作片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8540">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Robo Slayer 3000</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99</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5</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a:solidFill>
                            <a:schemeClr val="tx1"/>
                          </a:solidFill>
                          <a:latin typeface="Times New Roman" panose="02020603050405020304" pitchFamily="18" charset="0"/>
                          <a:ea typeface="宋体"/>
                          <a:cs typeface="Times New Roman" panose="02020603050405020304" pitchFamily="18" charset="0"/>
                        </a:rPr>
                        <a:t>动作片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8540">
                <a:tc>
                  <a:txBody>
                    <a:bodyPr/>
                    <a:lstStyle/>
                    <a:p>
                      <a:pPr algn="just">
                        <a:spcAft>
                          <a:spcPts val="0"/>
                        </a:spcAft>
                      </a:pPr>
                      <a:r>
                        <a:rPr lang="en-US" sz="1400" b="0" kern="100" dirty="0">
                          <a:solidFill>
                            <a:schemeClr val="tx1"/>
                          </a:solidFill>
                          <a:latin typeface="Times New Roman" panose="02020603050405020304" pitchFamily="18" charset="0"/>
                          <a:ea typeface="宋体"/>
                          <a:cs typeface="Times New Roman" panose="02020603050405020304" pitchFamily="18" charset="0"/>
                        </a:rPr>
                        <a:t>Amped II</a:t>
                      </a:r>
                      <a:endParaRPr lang="zh-CN" sz="1400" b="0" kern="100" dirty="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98</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0" kern="100">
                          <a:solidFill>
                            <a:schemeClr val="tx1"/>
                          </a:solidFill>
                          <a:latin typeface="Times New Roman" panose="02020603050405020304" pitchFamily="18" charset="0"/>
                          <a:ea typeface="宋体"/>
                          <a:cs typeface="Times New Roman" panose="02020603050405020304" pitchFamily="18" charset="0"/>
                        </a:rPr>
                        <a:t>2</a:t>
                      </a:r>
                      <a:endParaRPr lang="zh-CN" sz="1400" b="0" kern="100">
                        <a:solidFill>
                          <a:schemeClr val="tx1"/>
                        </a:solidFill>
                        <a:latin typeface="Times New Roman" panose="02020603050405020304" pitchFamily="18" charset="0"/>
                        <a:ea typeface="宋体"/>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b="0" kern="100" dirty="0">
                          <a:solidFill>
                            <a:schemeClr val="tx1"/>
                          </a:solidFill>
                          <a:latin typeface="Times New Roman" panose="02020603050405020304" pitchFamily="18" charset="0"/>
                          <a:ea typeface="宋体"/>
                          <a:cs typeface="Times New Roman" panose="02020603050405020304" pitchFamily="18" charset="0"/>
                        </a:rPr>
                        <a:t>动作片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矩形 2"/>
          <p:cNvSpPr/>
          <p:nvPr/>
        </p:nvSpPr>
        <p:spPr>
          <a:xfrm>
            <a:off x="5352256" y="2981343"/>
            <a:ext cx="5856312" cy="92333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zh-CN" altLang="en-US" dirty="0" smtClean="0"/>
              <a:t>当遇到一</a:t>
            </a:r>
            <a:r>
              <a:rPr lang="zh-CN" altLang="en-US" dirty="0"/>
              <a:t>部未看过的电影（不知道剧情，但知道其中的打斗次数和接吻次数分别为</a:t>
            </a:r>
            <a:r>
              <a:rPr lang="en-US" altLang="zh-CN" dirty="0"/>
              <a:t>18</a:t>
            </a:r>
            <a:r>
              <a:rPr lang="zh-CN" altLang="en-US" dirty="0"/>
              <a:t>和</a:t>
            </a:r>
            <a:r>
              <a:rPr lang="en-US" altLang="zh-CN" dirty="0"/>
              <a:t>90</a:t>
            </a:r>
            <a:r>
              <a:rPr lang="zh-CN" altLang="en-US" dirty="0"/>
              <a:t>）时，如何知道它是爱情片还是动作片？</a:t>
            </a:r>
          </a:p>
        </p:txBody>
      </p:sp>
      <mc:AlternateContent xmlns:mc="http://schemas.openxmlformats.org/markup-compatibility/2006" xmlns:a14="http://schemas.microsoft.com/office/drawing/2010/main">
        <mc:Choice Requires="a14">
          <p:sp>
            <p:nvSpPr>
              <p:cNvPr id="10" name="矩形 9"/>
              <p:cNvSpPr/>
              <p:nvPr/>
            </p:nvSpPr>
            <p:spPr>
              <a:xfrm>
                <a:off x="5702882" y="4043391"/>
                <a:ext cx="4703536" cy="402867"/>
              </a:xfrm>
              <a:prstGeom prst="rect">
                <a:avLst/>
              </a:prstGeom>
            </p:spPr>
            <p:txBody>
              <a:bodyPr wrap="square">
                <a:spAutoFit/>
              </a:bodyPr>
              <a:lstStyle/>
              <a:p>
                <a14:m>
                  <m:oMath xmlns:m="http://schemas.openxmlformats.org/officeDocument/2006/math">
                    <m:r>
                      <m:rPr>
                        <m:sty m:val="p"/>
                      </m:rPr>
                      <a:rPr lang="zh-CN" altLang="en-US" smtClean="0">
                        <a:latin typeface="Cambria Math" panose="02040503050406030204" pitchFamily="18" charset="0"/>
                      </a:rPr>
                      <m:t>d</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0">
                                <a:latin typeface="Cambria Math" panose="02040503050406030204" pitchFamily="18" charset="0"/>
                              </a:rPr>
                              <m:t>3−18</m:t>
                            </m:r>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0">
                                <a:latin typeface="Cambria Math" panose="02040503050406030204" pitchFamily="18" charset="0"/>
                              </a:rPr>
                              <m:t>104−90</m:t>
                            </m:r>
                            <m:r>
                              <a:rPr lang="zh-CN" altLang="en-US" i="0">
                                <a:latin typeface="Cambria Math" panose="02040503050406030204" pitchFamily="18" charset="0"/>
                              </a:rPr>
                              <m:t>）</m:t>
                            </m:r>
                          </m:e>
                          <m:sup>
                            <m:r>
                              <a:rPr lang="zh-CN" altLang="en-US" i="0">
                                <a:latin typeface="Cambria Math" panose="02040503050406030204" pitchFamily="18" charset="0"/>
                              </a:rPr>
                              <m:t>2</m:t>
                            </m:r>
                            <m:r>
                              <a:rPr lang="en-US" altLang="zh-CN" b="0" i="1" smtClean="0">
                                <a:latin typeface="Cambria Math" panose="02040503050406030204" pitchFamily="18" charset="0"/>
                              </a:rPr>
                              <m:t> </m:t>
                            </m:r>
                          </m:sup>
                        </m:sSup>
                      </m:e>
                    </m:rad>
                  </m:oMath>
                </a14:m>
                <a:r>
                  <a:rPr lang="en-US" altLang="zh-CN" dirty="0" smtClean="0"/>
                  <a:t>  =20.5</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702882" y="4043391"/>
                <a:ext cx="4703536" cy="402867"/>
              </a:xfrm>
              <a:prstGeom prst="rect">
                <a:avLst/>
              </a:prstGeom>
              <a:blipFill>
                <a:blip r:embed="rId6"/>
                <a:stretch>
                  <a:fillRect b="-24242"/>
                </a:stretch>
              </a:blipFill>
            </p:spPr>
            <p:txBody>
              <a:bodyPr/>
              <a:lstStyle/>
              <a:p>
                <a:r>
                  <a:rPr lang="zh-CN" altLang="en-US">
                    <a:noFill/>
                  </a:rPr>
                  <a:t> </a:t>
                </a:r>
              </a:p>
            </p:txBody>
          </p:sp>
        </mc:Fallback>
      </mc:AlternateContent>
      <p:graphicFrame>
        <p:nvGraphicFramePr>
          <p:cNvPr id="11" name="表格 10"/>
          <p:cNvGraphicFramePr>
            <a:graphicFrameLocks noGrp="1"/>
          </p:cNvGraphicFramePr>
          <p:nvPr>
            <p:extLst>
              <p:ext uri="{D42A27DB-BD31-4B8C-83A1-F6EECF244321}">
                <p14:modId xmlns:p14="http://schemas.microsoft.com/office/powerpoint/2010/main" val="2465101463"/>
              </p:ext>
            </p:extLst>
          </p:nvPr>
        </p:nvGraphicFramePr>
        <p:xfrm>
          <a:off x="5735960" y="4584977"/>
          <a:ext cx="4703536" cy="1939991"/>
        </p:xfrm>
        <a:graphic>
          <a:graphicData uri="http://schemas.openxmlformats.org/drawingml/2006/table">
            <a:tbl>
              <a:tblPr firstRow="1" firstCol="1" bandRow="1" bandCol="1">
                <a:tableStyleId>{17292A2E-F333-43FB-9621-5CBBE7FDCDCB}</a:tableStyleId>
              </a:tblPr>
              <a:tblGrid>
                <a:gridCol w="2647298">
                  <a:extLst>
                    <a:ext uri="{9D8B030D-6E8A-4147-A177-3AD203B41FA5}">
                      <a16:colId xmlns:a16="http://schemas.microsoft.com/office/drawing/2014/main" val="4037406511"/>
                    </a:ext>
                  </a:extLst>
                </a:gridCol>
                <a:gridCol w="2056238">
                  <a:extLst>
                    <a:ext uri="{9D8B030D-6E8A-4147-A177-3AD203B41FA5}">
                      <a16:colId xmlns:a16="http://schemas.microsoft.com/office/drawing/2014/main" val="1879515441"/>
                    </a:ext>
                  </a:extLst>
                </a:gridCol>
              </a:tblGrid>
              <a:tr h="334476">
                <a:tc>
                  <a:txBody>
                    <a:bodyPr/>
                    <a:lstStyle/>
                    <a:p>
                      <a:pPr indent="908050" algn="just">
                        <a:spcAft>
                          <a:spcPts val="0"/>
                        </a:spcAft>
                      </a:pPr>
                      <a:r>
                        <a:rPr lang="zh-CN" sz="1400" b="0" kern="100">
                          <a:effectLst/>
                          <a:latin typeface="Times New Roman" panose="02020603050405020304" pitchFamily="18" charset="0"/>
                          <a:cs typeface="Times New Roman" panose="02020603050405020304" pitchFamily="18" charset="0"/>
                        </a:rPr>
                        <a:t>电影名称</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0" kern="100" dirty="0">
                          <a:effectLst/>
                          <a:latin typeface="Times New Roman" panose="02020603050405020304" pitchFamily="18" charset="0"/>
                          <a:cs typeface="Times New Roman" panose="02020603050405020304" pitchFamily="18" charset="0"/>
                        </a:rPr>
                        <a:t>与未知电影的距离</a:t>
                      </a:r>
                      <a:endParaRPr lang="zh-CN" sz="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1094615"/>
                  </a:ext>
                </a:extLst>
              </a:tr>
              <a:tr h="309747">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California Man </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b="0" kern="100">
                          <a:effectLst/>
                          <a:latin typeface="Times New Roman" panose="02020603050405020304" pitchFamily="18" charset="0"/>
                          <a:cs typeface="Times New Roman" panose="02020603050405020304" pitchFamily="18" charset="0"/>
                        </a:rPr>
                        <a:t>20.5</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42915"/>
                  </a:ext>
                </a:extLst>
              </a:tr>
              <a:tr h="266326">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He’s Not Really into Dudes</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18.7</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0615818"/>
                  </a:ext>
                </a:extLst>
              </a:tr>
              <a:tr h="268246">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Beautiful Woman</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19.2</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7581943"/>
                  </a:ext>
                </a:extLst>
              </a:tr>
              <a:tr h="201184">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Kevin Longblade</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115.3</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268998"/>
                  </a:ext>
                </a:extLst>
              </a:tr>
              <a:tr h="201184">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Robo Slayer 3000</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117.4</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974419"/>
                  </a:ext>
                </a:extLst>
              </a:tr>
              <a:tr h="334476">
                <a:tc>
                  <a:txBody>
                    <a:bodyPr/>
                    <a:lstStyle/>
                    <a:p>
                      <a:pPr algn="just">
                        <a:spcAft>
                          <a:spcPts val="0"/>
                        </a:spcAft>
                      </a:pPr>
                      <a:r>
                        <a:rPr lang="en-US" sz="1400" b="0" kern="100">
                          <a:effectLst/>
                          <a:latin typeface="Times New Roman" panose="02020603050405020304" pitchFamily="18" charset="0"/>
                          <a:cs typeface="Times New Roman" panose="02020603050405020304" pitchFamily="18" charset="0"/>
                        </a:rPr>
                        <a:t>Amped II</a:t>
                      </a:r>
                      <a:endParaRPr lang="zh-CN" sz="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0" kern="100" dirty="0">
                          <a:effectLst/>
                          <a:latin typeface="Times New Roman" panose="02020603050405020304" pitchFamily="18" charset="0"/>
                          <a:cs typeface="Times New Roman" panose="02020603050405020304" pitchFamily="18" charset="0"/>
                        </a:rPr>
                        <a:t>118.9</a:t>
                      </a:r>
                      <a:endParaRPr lang="zh-CN" sz="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7340" marR="673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3748305"/>
                  </a:ext>
                </a:extLst>
              </a:tr>
            </a:tbl>
          </a:graphicData>
        </a:graphic>
      </p:graphicFrame>
      <p:sp>
        <p:nvSpPr>
          <p:cNvPr id="6" name="文本框 5"/>
          <p:cNvSpPr txBox="1"/>
          <p:nvPr/>
        </p:nvSpPr>
        <p:spPr>
          <a:xfrm flipH="1">
            <a:off x="7464152" y="364775"/>
            <a:ext cx="936104" cy="369332"/>
          </a:xfrm>
          <a:prstGeom prst="rect">
            <a:avLst/>
          </a:prstGeom>
          <a:noFill/>
        </p:spPr>
        <p:txBody>
          <a:bodyPr wrap="square" rtlCol="0">
            <a:spAutoFit/>
          </a:bodyPr>
          <a:lstStyle/>
          <a:p>
            <a:r>
              <a:rPr lang="en-US" altLang="zh-CN" dirty="0" smtClean="0"/>
              <a:t>K=4</a:t>
            </a:r>
            <a:endParaRPr lang="zh-CN" altLang="en-US" dirty="0"/>
          </a:p>
        </p:txBody>
      </p:sp>
    </p:spTree>
    <p:extLst>
      <p:ext uri="{BB962C8B-B14F-4D97-AF65-F5344CB8AC3E}">
        <p14:creationId xmlns:p14="http://schemas.microsoft.com/office/powerpoint/2010/main" val="2620599120"/>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K-Means </a:t>
            </a:r>
            <a:r>
              <a:rPr lang="zh-CN" altLang="en-US" dirty="0" smtClean="0"/>
              <a:t>算法</a:t>
            </a:r>
            <a:endParaRPr lang="en-US" altLang="zh-CN" dirty="0"/>
          </a:p>
        </p:txBody>
      </p:sp>
      <p:sp>
        <p:nvSpPr>
          <p:cNvPr id="13" name="内容占位符 12"/>
          <p:cNvSpPr>
            <a:spLocks noGrp="1"/>
          </p:cNvSpPr>
          <p:nvPr>
            <p:ph idx="1"/>
          </p:nvPr>
        </p:nvSpPr>
        <p:spPr>
          <a:xfrm>
            <a:off x="6920414" y="981572"/>
            <a:ext cx="4612626" cy="4762910"/>
          </a:xfrm>
        </p:spPr>
        <p:txBody>
          <a:bodyPr/>
          <a:lstStyle/>
          <a:p>
            <a:endParaRPr lang="en-US" altLang="zh-CN" sz="1600" dirty="0" smtClean="0"/>
          </a:p>
          <a:p>
            <a:endParaRPr lang="en-US" altLang="zh-CN" sz="1600" dirty="0"/>
          </a:p>
          <a:p>
            <a:r>
              <a:rPr lang="zh-CN" altLang="en-US" sz="1600" dirty="0" smtClean="0"/>
              <a:t>第</a:t>
            </a:r>
            <a:r>
              <a:rPr lang="en-US" altLang="zh-CN" sz="1600" dirty="0"/>
              <a:t>1</a:t>
            </a:r>
            <a:r>
              <a:rPr lang="zh-CN" altLang="en-US" sz="1600" dirty="0"/>
              <a:t>步，在原始数据集中任意选择 </a:t>
            </a:r>
            <a:r>
              <a:rPr lang="en-US" altLang="zh-CN" sz="1600" dirty="0"/>
              <a:t>k </a:t>
            </a:r>
            <a:r>
              <a:rPr lang="zh-CN" altLang="en-US" sz="1600" dirty="0"/>
              <a:t>个对象作为“初始聚类中心对象”</a:t>
            </a:r>
            <a:r>
              <a:rPr lang="zh-CN" altLang="en-US" sz="1600" dirty="0" smtClean="0"/>
              <a:t>；</a:t>
            </a:r>
            <a:endParaRPr lang="en-US" altLang="zh-CN" sz="1600" dirty="0" smtClean="0"/>
          </a:p>
          <a:p>
            <a:endParaRPr lang="zh-CN" altLang="en-US" sz="1600" dirty="0"/>
          </a:p>
          <a:p>
            <a:r>
              <a:rPr lang="zh-CN" altLang="en-US" sz="1600" dirty="0"/>
              <a:t>第</a:t>
            </a:r>
            <a:r>
              <a:rPr lang="en-US" altLang="zh-CN" sz="1600" dirty="0"/>
              <a:t>2</a:t>
            </a:r>
            <a:r>
              <a:rPr lang="zh-CN" altLang="en-US" sz="1600" dirty="0"/>
              <a:t>步，计算其他对象与这些初始聚类中心对象之间的距离，并根据最小距离，将其他结点合并入对应的最小聚类中心结点所在的聚类，形成</a:t>
            </a:r>
            <a:r>
              <a:rPr lang="en-US" altLang="zh-CN" sz="1600" dirty="0"/>
              <a:t>k=2</a:t>
            </a:r>
            <a:r>
              <a:rPr lang="zh-CN" altLang="en-US" sz="1600" dirty="0"/>
              <a:t>个“中间聚类结果”</a:t>
            </a:r>
            <a:r>
              <a:rPr lang="zh-CN" altLang="en-US" sz="1600" dirty="0" smtClean="0"/>
              <a:t>；</a:t>
            </a:r>
            <a:endParaRPr lang="en-US" altLang="zh-CN" sz="1600" dirty="0" smtClean="0"/>
          </a:p>
          <a:p>
            <a:endParaRPr lang="zh-CN" altLang="en-US" sz="1600" dirty="0"/>
          </a:p>
          <a:p>
            <a:r>
              <a:rPr lang="zh-CN" altLang="en-US" sz="1600" dirty="0"/>
              <a:t>第</a:t>
            </a:r>
            <a:r>
              <a:rPr lang="en-US" altLang="zh-CN" sz="1600" dirty="0"/>
              <a:t>3</a:t>
            </a:r>
            <a:r>
              <a:rPr lang="zh-CN" altLang="en-US" sz="1600" dirty="0"/>
              <a:t>步，计算每个“中间聚类结果”的均值，在</a:t>
            </a:r>
            <a:r>
              <a:rPr lang="en-US" altLang="zh-CN" sz="1600" dirty="0"/>
              <a:t>k</a:t>
            </a:r>
            <a:r>
              <a:rPr lang="zh-CN" altLang="en-US" sz="1600" dirty="0"/>
              <a:t>中间聚类中找出</a:t>
            </a:r>
            <a:r>
              <a:rPr lang="en-US" altLang="zh-CN" sz="1600" dirty="0"/>
              <a:t>k=2</a:t>
            </a:r>
            <a:r>
              <a:rPr lang="zh-CN" altLang="en-US" sz="1600" dirty="0"/>
              <a:t>个“新的聚类中心对象”</a:t>
            </a:r>
            <a:r>
              <a:rPr lang="zh-CN" altLang="en-US" sz="1600" dirty="0" smtClean="0"/>
              <a:t>；</a:t>
            </a:r>
            <a:endParaRPr lang="en-US" altLang="zh-CN" sz="1600" dirty="0" smtClean="0"/>
          </a:p>
          <a:p>
            <a:endParaRPr lang="zh-CN" altLang="en-US" sz="1600" dirty="0"/>
          </a:p>
          <a:p>
            <a:r>
              <a:rPr lang="zh-CN" altLang="en-US" sz="1600" dirty="0"/>
              <a:t>第</a:t>
            </a:r>
            <a:r>
              <a:rPr lang="en-US" altLang="zh-CN" sz="1600" dirty="0"/>
              <a:t>4</a:t>
            </a:r>
            <a:r>
              <a:rPr lang="zh-CN" altLang="en-US" sz="1600" dirty="0"/>
              <a:t>步，重新计算每个对象与这些“新的聚类中心对象”之间的距离，并根据最小距离，重新分类，形成</a:t>
            </a:r>
            <a:r>
              <a:rPr lang="en-US" altLang="zh-CN" sz="1600" dirty="0"/>
              <a:t>k=2</a:t>
            </a:r>
            <a:r>
              <a:rPr lang="zh-CN" altLang="en-US" sz="1600" dirty="0"/>
              <a:t>个“中间聚类结果”</a:t>
            </a:r>
            <a:r>
              <a:rPr lang="zh-CN" altLang="en-US" sz="1600" dirty="0" smtClean="0"/>
              <a:t>；</a:t>
            </a:r>
            <a:endParaRPr lang="en-US" altLang="zh-CN" sz="1600" dirty="0" smtClean="0"/>
          </a:p>
          <a:p>
            <a:endParaRPr lang="zh-CN" altLang="en-US" sz="1600" dirty="0"/>
          </a:p>
          <a:p>
            <a:r>
              <a:rPr lang="zh-CN" altLang="en-US" sz="1600" dirty="0"/>
              <a:t>第</a:t>
            </a:r>
            <a:r>
              <a:rPr lang="en-US" altLang="zh-CN" sz="1600" dirty="0"/>
              <a:t>5</a:t>
            </a:r>
            <a:r>
              <a:rPr lang="zh-CN" altLang="en-US" sz="1600" dirty="0"/>
              <a:t>步，重复执行步骤</a:t>
            </a:r>
            <a:r>
              <a:rPr lang="en-US" altLang="zh-CN" sz="1600" dirty="0"/>
              <a:t>3~4</a:t>
            </a:r>
            <a:r>
              <a:rPr lang="zh-CN" altLang="en-US" sz="1600" dirty="0"/>
              <a:t>。当所有对象的聚类情况不再变化或已达到规定的循环次数时，结束执行，并得到最重聚类结果。</a:t>
            </a:r>
          </a:p>
          <a:p>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3475067"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7" name="Rectangle 2"/>
          <p:cNvSpPr>
            <a:spLocks noChangeArrowheads="1"/>
          </p:cNvSpPr>
          <p:nvPr/>
        </p:nvSpPr>
        <p:spPr bwMode="auto">
          <a:xfrm>
            <a:off x="824414" y="5994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a:picLocks noChangeAspect="1"/>
          </p:cNvPicPr>
          <p:nvPr/>
        </p:nvPicPr>
        <p:blipFill>
          <a:blip r:embed="rId3"/>
          <a:stretch>
            <a:fillRect/>
          </a:stretch>
        </p:blipFill>
        <p:spPr>
          <a:xfrm>
            <a:off x="824414" y="599435"/>
            <a:ext cx="5976664" cy="6276821"/>
          </a:xfrm>
          <a:prstGeom prst="rect">
            <a:avLst/>
          </a:prstGeom>
        </p:spPr>
      </p:pic>
      <p:sp>
        <p:nvSpPr>
          <p:cNvPr id="12" name="文本框 11"/>
          <p:cNvSpPr txBox="1"/>
          <p:nvPr/>
        </p:nvSpPr>
        <p:spPr>
          <a:xfrm>
            <a:off x="8328248" y="1988840"/>
            <a:ext cx="184731" cy="369332"/>
          </a:xfrm>
          <a:prstGeom prst="rect">
            <a:avLst/>
          </a:prstGeom>
          <a:noFill/>
        </p:spPr>
        <p:txBody>
          <a:bodyPr wrap="none" rtlCol="0">
            <a:spAutoFit/>
          </a:bodyPr>
          <a:lstStyle/>
          <a:p>
            <a:endParaRPr lang="zh-CN" altLang="en-US" dirty="0"/>
          </a:p>
        </p:txBody>
      </p:sp>
      <p:sp>
        <p:nvSpPr>
          <p:cNvPr id="3" name="文本框 2"/>
          <p:cNvSpPr txBox="1"/>
          <p:nvPr/>
        </p:nvSpPr>
        <p:spPr>
          <a:xfrm>
            <a:off x="8512979" y="836712"/>
            <a:ext cx="1399445" cy="369332"/>
          </a:xfrm>
          <a:prstGeom prst="rect">
            <a:avLst/>
          </a:prstGeom>
          <a:noFill/>
        </p:spPr>
        <p:txBody>
          <a:bodyPr wrap="square" rtlCol="0">
            <a:spAutoFit/>
          </a:bodyPr>
          <a:lstStyle/>
          <a:p>
            <a:r>
              <a:rPr lang="en-US" altLang="zh-CN" dirty="0" smtClean="0"/>
              <a:t>K=2</a:t>
            </a:r>
            <a:endParaRPr lang="zh-CN" altLang="en-US" dirty="0"/>
          </a:p>
        </p:txBody>
      </p:sp>
    </p:spTree>
    <p:extLst>
      <p:ext uri="{BB962C8B-B14F-4D97-AF65-F5344CB8AC3E}">
        <p14:creationId xmlns:p14="http://schemas.microsoft.com/office/powerpoint/2010/main" val="242874662"/>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概念学习</a:t>
            </a:r>
            <a:endParaRPr lang="en-US" altLang="zh-CN"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625806702"/>
              </p:ext>
            </p:extLst>
          </p:nvPr>
        </p:nvGraphicFramePr>
        <p:xfrm>
          <a:off x="818389" y="1351929"/>
          <a:ext cx="46108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3043019" cy="255004"/>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3705405262"/>
              </p:ext>
            </p:extLst>
          </p:nvPr>
        </p:nvGraphicFramePr>
        <p:xfrm>
          <a:off x="5553541" y="1363035"/>
          <a:ext cx="6390336" cy="1584204"/>
        </p:xfrm>
        <a:graphic>
          <a:graphicData uri="http://schemas.openxmlformats.org/drawingml/2006/table">
            <a:tbl>
              <a:tblPr/>
              <a:tblGrid>
                <a:gridCol w="798792">
                  <a:extLst>
                    <a:ext uri="{9D8B030D-6E8A-4147-A177-3AD203B41FA5}">
                      <a16:colId xmlns:a16="http://schemas.microsoft.com/office/drawing/2014/main" val="20000"/>
                    </a:ext>
                  </a:extLst>
                </a:gridCol>
                <a:gridCol w="857962">
                  <a:extLst>
                    <a:ext uri="{9D8B030D-6E8A-4147-A177-3AD203B41FA5}">
                      <a16:colId xmlns:a16="http://schemas.microsoft.com/office/drawing/2014/main" val="20001"/>
                    </a:ext>
                  </a:extLst>
                </a:gridCol>
                <a:gridCol w="739622">
                  <a:extLst>
                    <a:ext uri="{9D8B030D-6E8A-4147-A177-3AD203B41FA5}">
                      <a16:colId xmlns:a16="http://schemas.microsoft.com/office/drawing/2014/main" val="20002"/>
                    </a:ext>
                  </a:extLst>
                </a:gridCol>
                <a:gridCol w="798792">
                  <a:extLst>
                    <a:ext uri="{9D8B030D-6E8A-4147-A177-3AD203B41FA5}">
                      <a16:colId xmlns:a16="http://schemas.microsoft.com/office/drawing/2014/main" val="20003"/>
                    </a:ext>
                  </a:extLst>
                </a:gridCol>
                <a:gridCol w="798792">
                  <a:extLst>
                    <a:ext uri="{9D8B030D-6E8A-4147-A177-3AD203B41FA5}">
                      <a16:colId xmlns:a16="http://schemas.microsoft.com/office/drawing/2014/main" val="20004"/>
                    </a:ext>
                  </a:extLst>
                </a:gridCol>
                <a:gridCol w="798792">
                  <a:extLst>
                    <a:ext uri="{9D8B030D-6E8A-4147-A177-3AD203B41FA5}">
                      <a16:colId xmlns:a16="http://schemas.microsoft.com/office/drawing/2014/main" val="20005"/>
                    </a:ext>
                  </a:extLst>
                </a:gridCol>
                <a:gridCol w="769207">
                  <a:extLst>
                    <a:ext uri="{9D8B030D-6E8A-4147-A177-3AD203B41FA5}">
                      <a16:colId xmlns:a16="http://schemas.microsoft.com/office/drawing/2014/main" val="20006"/>
                    </a:ext>
                  </a:extLst>
                </a:gridCol>
                <a:gridCol w="828377">
                  <a:extLst>
                    <a:ext uri="{9D8B030D-6E8A-4147-A177-3AD203B41FA5}">
                      <a16:colId xmlns:a16="http://schemas.microsoft.com/office/drawing/2014/main" val="20007"/>
                    </a:ext>
                  </a:extLst>
                </a:gridCol>
              </a:tblGrid>
              <a:tr h="26085">
                <a:tc>
                  <a:txBody>
                    <a:bodyPr/>
                    <a:lstStyle/>
                    <a:p>
                      <a:pPr algn="ctr">
                        <a:spcBef>
                          <a:spcPts val="200"/>
                        </a:spcBef>
                        <a:spcAft>
                          <a:spcPts val="200"/>
                        </a:spcAft>
                      </a:pPr>
                      <a:r>
                        <a:rPr lang="en-US" sz="1600" b="1" kern="1050" dirty="0">
                          <a:solidFill>
                            <a:srgbClr val="FFFFFF"/>
                          </a:solidFill>
                          <a:latin typeface="Times New Roman"/>
                          <a:ea typeface="宋体"/>
                          <a:cs typeface="Times New Roman"/>
                        </a:rPr>
                        <a:t>Example</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dirty="0">
                          <a:solidFill>
                            <a:srgbClr val="FFFFFF"/>
                          </a:solidFill>
                          <a:latin typeface="Times New Roman"/>
                          <a:ea typeface="宋体"/>
                          <a:cs typeface="Times New Roman"/>
                        </a:rPr>
                        <a:t>Sky</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a:solidFill>
                            <a:srgbClr val="FFFFFF"/>
                          </a:solidFill>
                          <a:latin typeface="Times New Roman"/>
                          <a:ea typeface="宋体"/>
                          <a:cs typeface="Times New Roman"/>
                        </a:rPr>
                        <a:t>AirTemp</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a:solidFill>
                            <a:srgbClr val="FFFFFF"/>
                          </a:solidFill>
                          <a:latin typeface="Times New Roman"/>
                          <a:ea typeface="宋体"/>
                          <a:cs typeface="Times New Roman"/>
                        </a:rPr>
                        <a:t>Humidity</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a:solidFill>
                            <a:srgbClr val="FFFFFF"/>
                          </a:solidFill>
                          <a:latin typeface="Times New Roman"/>
                          <a:ea typeface="宋体"/>
                          <a:cs typeface="Times New Roman"/>
                        </a:rPr>
                        <a:t>Wind</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dirty="0">
                          <a:solidFill>
                            <a:srgbClr val="FFFFFF"/>
                          </a:solidFill>
                          <a:latin typeface="Times New Roman"/>
                          <a:ea typeface="宋体"/>
                          <a:cs typeface="Times New Roman"/>
                        </a:rPr>
                        <a:t>Water</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a:solidFill>
                            <a:srgbClr val="FFFFFF"/>
                          </a:solidFill>
                          <a:latin typeface="Times New Roman"/>
                          <a:ea typeface="宋体"/>
                          <a:cs typeface="Times New Roman"/>
                        </a:rPr>
                        <a:t>Forecast</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a:spcBef>
                          <a:spcPts val="200"/>
                        </a:spcBef>
                        <a:spcAft>
                          <a:spcPts val="200"/>
                        </a:spcAft>
                      </a:pPr>
                      <a:r>
                        <a:rPr lang="en-US" sz="1600" b="1" i="1" kern="1050">
                          <a:solidFill>
                            <a:srgbClr val="FFFFFF"/>
                          </a:solidFill>
                          <a:latin typeface="Times New Roman"/>
                          <a:ea typeface="宋体"/>
                          <a:cs typeface="Times New Roman"/>
                        </a:rPr>
                        <a:t>EnjoySport</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274131">
                <a:tc>
                  <a:txBody>
                    <a:bodyPr/>
                    <a:lstStyle/>
                    <a:p>
                      <a:pPr algn="ctr">
                        <a:spcBef>
                          <a:spcPts val="200"/>
                        </a:spcBef>
                        <a:spcAft>
                          <a:spcPts val="200"/>
                        </a:spcAft>
                      </a:pPr>
                      <a:r>
                        <a:rPr lang="en-US" sz="1600" kern="1050">
                          <a:latin typeface="Times New Roman"/>
                          <a:ea typeface="宋体"/>
                          <a:cs typeface="Times New Roman"/>
                        </a:rPr>
                        <a:t>1</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Sunny</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Warm</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endParaRPr lang="en-US" sz="1600" kern="105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Strong</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Warm</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Same</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Yes</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4131">
                <a:tc>
                  <a:txBody>
                    <a:bodyPr/>
                    <a:lstStyle/>
                    <a:p>
                      <a:pPr algn="ctr">
                        <a:spcBef>
                          <a:spcPts val="200"/>
                        </a:spcBef>
                        <a:spcAft>
                          <a:spcPts val="200"/>
                        </a:spcAft>
                      </a:pPr>
                      <a:r>
                        <a:rPr lang="en-US" sz="1600" kern="1050">
                          <a:latin typeface="Times New Roman"/>
                          <a:ea typeface="宋体"/>
                          <a:cs typeface="Times New Roman"/>
                        </a:rPr>
                        <a:t>2</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Sunny</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Warm</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High</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Strong</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Warm</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Same</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Yes</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4131">
                <a:tc>
                  <a:txBody>
                    <a:bodyPr/>
                    <a:lstStyle/>
                    <a:p>
                      <a:pPr algn="ctr">
                        <a:spcBef>
                          <a:spcPts val="200"/>
                        </a:spcBef>
                        <a:spcAft>
                          <a:spcPts val="200"/>
                        </a:spcAft>
                      </a:pPr>
                      <a:r>
                        <a:rPr lang="en-US" sz="1600" kern="1050">
                          <a:latin typeface="Times New Roman"/>
                          <a:ea typeface="宋体"/>
                          <a:cs typeface="Times New Roman"/>
                        </a:rPr>
                        <a:t>3</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Rainy</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Cold</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High</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Strong</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Warm</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Change</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No</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131">
                <a:tc>
                  <a:txBody>
                    <a:bodyPr/>
                    <a:lstStyle/>
                    <a:p>
                      <a:pPr algn="ctr">
                        <a:spcBef>
                          <a:spcPts val="200"/>
                        </a:spcBef>
                        <a:spcAft>
                          <a:spcPts val="200"/>
                        </a:spcAft>
                      </a:pPr>
                      <a:r>
                        <a:rPr lang="en-US" sz="1600" kern="1050" dirty="0">
                          <a:latin typeface="Times New Roman"/>
                          <a:ea typeface="宋体"/>
                          <a:cs typeface="Times New Roman"/>
                        </a:rPr>
                        <a:t>4</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Sunny</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dirty="0">
                          <a:latin typeface="Times New Roman"/>
                          <a:ea typeface="宋体"/>
                          <a:cs typeface="Times New Roman"/>
                        </a:rPr>
                        <a:t>Warm</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High</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Strong</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Cool</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a:latin typeface="Times New Roman"/>
                          <a:ea typeface="宋体"/>
                          <a:cs typeface="Times New Roman"/>
                        </a:rPr>
                        <a:t>Change</a:t>
                      </a:r>
                      <a:endParaRPr lang="zh-CN" sz="1600" kern="105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200"/>
                        </a:spcBef>
                        <a:spcAft>
                          <a:spcPts val="200"/>
                        </a:spcAft>
                      </a:pPr>
                      <a:r>
                        <a:rPr lang="en-US" sz="1600" kern="1050" dirty="0">
                          <a:latin typeface="Times New Roman"/>
                          <a:ea typeface="宋体"/>
                          <a:cs typeface="Times New Roman"/>
                        </a:rPr>
                        <a:t>Yes</a:t>
                      </a:r>
                      <a:endParaRPr lang="zh-CN" sz="1600" kern="105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矩形 6"/>
          <p:cNvSpPr/>
          <p:nvPr/>
        </p:nvSpPr>
        <p:spPr>
          <a:xfrm>
            <a:off x="5553541" y="337274"/>
            <a:ext cx="6096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zh-CN" altLang="zh-CN" dirty="0">
                <a:latin typeface="Times New Roman" panose="02020603050405020304" pitchFamily="18" charset="0"/>
                <a:cs typeface="Times New Roman" panose="02020603050405020304" pitchFamily="18" charset="0"/>
              </a:rPr>
              <a:t>概念学习主要解决的是“在已知的样本集合以及每个样本是否属于某一概念的标注的前提下，推断出该概念的一般定义”的</a:t>
            </a:r>
            <a:r>
              <a:rPr lang="zh-CN" altLang="zh-CN" dirty="0" smtClean="0">
                <a:latin typeface="Times New Roman" panose="02020603050405020304" pitchFamily="18" charset="0"/>
                <a:cs typeface="Times New Roman" panose="02020603050405020304" pitchFamily="18" charset="0"/>
              </a:rPr>
              <a:t>问题</a:t>
            </a:r>
            <a:r>
              <a:rPr lang="zh-CN" altLang="en-US" dirty="0" smtClean="0">
                <a:latin typeface="Times New Roman" panose="02020603050405020304" pitchFamily="18" charset="0"/>
                <a:cs typeface="Times New Roman" panose="02020603050405020304" pitchFamily="18" charset="0"/>
              </a:rPr>
              <a:t>，例如学习</a:t>
            </a:r>
            <a:r>
              <a:rPr lang="zh-CN" altLang="zh-CN" dirty="0" smtClean="0"/>
              <a:t>概念</a:t>
            </a:r>
            <a:r>
              <a:rPr lang="en-US" altLang="zh-CN" i="1" dirty="0" err="1" smtClean="0"/>
              <a:t>EnjoySport</a:t>
            </a:r>
            <a:r>
              <a:rPr lang="zh-CN" altLang="en-US" i="1" dirty="0" smtClean="0"/>
              <a:t>。</a:t>
            </a:r>
            <a:endParaRPr lang="zh-CN" altLang="en-US" dirty="0"/>
          </a:p>
        </p:txBody>
      </p:sp>
      <p:sp>
        <p:nvSpPr>
          <p:cNvPr id="6" name="圆角矩形 5"/>
          <p:cNvSpPr/>
          <p:nvPr/>
        </p:nvSpPr>
        <p:spPr>
          <a:xfrm>
            <a:off x="5735960" y="1260604"/>
            <a:ext cx="5112568" cy="16866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1266897" y="1231395"/>
            <a:ext cx="512440" cy="16866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8163943"/>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决策树学习</a:t>
            </a:r>
            <a:endParaRPr lang="en-US" altLang="zh-CN"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26747297"/>
              </p:ext>
            </p:extLst>
          </p:nvPr>
        </p:nvGraphicFramePr>
        <p:xfrm>
          <a:off x="812800" y="1500175"/>
          <a:ext cx="5139184"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Object 1"/>
          <p:cNvGraphicFramePr>
            <a:graphicFrameLocks noChangeAspect="1"/>
          </p:cNvGraphicFramePr>
          <p:nvPr>
            <p:extLst>
              <p:ext uri="{D42A27DB-BD31-4B8C-83A1-F6EECF244321}">
                <p14:modId xmlns:p14="http://schemas.microsoft.com/office/powerpoint/2010/main" val="2211360362"/>
              </p:ext>
            </p:extLst>
          </p:nvPr>
        </p:nvGraphicFramePr>
        <p:xfrm>
          <a:off x="6733515" y="279938"/>
          <a:ext cx="5458485" cy="2245422"/>
        </p:xfrm>
        <a:graphic>
          <a:graphicData uri="http://schemas.openxmlformats.org/presentationml/2006/ole">
            <mc:AlternateContent xmlns:mc="http://schemas.openxmlformats.org/markup-compatibility/2006">
              <mc:Choice xmlns:v="urn:schemas-microsoft-com:vml" Requires="v">
                <p:oleObj spid="_x0000_s145625" name="Visio" r:id="rId9" imgW="5806890" imgH="2386821" progId="Visio.Drawing.11">
                  <p:embed/>
                </p:oleObj>
              </mc:Choice>
              <mc:Fallback>
                <p:oleObj name="Visio" r:id="rId9" imgW="5806890" imgH="2386821" progId="Visio.Drawing.11">
                  <p:embed/>
                  <p:pic>
                    <p:nvPicPr>
                      <p:cNvPr id="194561"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3515" y="279938"/>
                        <a:ext cx="5458485" cy="2245422"/>
                      </a:xfrm>
                      <a:prstGeom prst="rect">
                        <a:avLst/>
                      </a:prstGeom>
                      <a:noFill/>
                    </p:spPr>
                  </p:pic>
                </p:oleObj>
              </mc:Fallback>
            </mc:AlternateContent>
          </a:graphicData>
        </a:graphic>
      </p:graphicFrame>
      <p:sp>
        <p:nvSpPr>
          <p:cNvPr id="6" name="文本框 5"/>
          <p:cNvSpPr txBox="1"/>
          <p:nvPr/>
        </p:nvSpPr>
        <p:spPr>
          <a:xfrm flipH="1">
            <a:off x="7824192" y="2867729"/>
            <a:ext cx="381642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71450" indent="-171450">
              <a:buFont typeface="Arial" panose="020B0604020202020204" pitchFamily="34" charset="0"/>
              <a:buChar char="•"/>
            </a:pPr>
            <a:r>
              <a:rPr lang="zh-CN" altLang="zh-CN" sz="1200" b="1" dirty="0"/>
              <a:t>根节点：</a:t>
            </a:r>
            <a:r>
              <a:rPr lang="zh-CN" altLang="zh-CN" sz="1200" dirty="0"/>
              <a:t>代表分类的开始；</a:t>
            </a:r>
          </a:p>
          <a:p>
            <a:pPr marL="171450" indent="-171450">
              <a:buFont typeface="Arial" panose="020B0604020202020204" pitchFamily="34" charset="0"/>
              <a:buChar char="•"/>
            </a:pPr>
            <a:r>
              <a:rPr lang="zh-CN" altLang="zh-CN" sz="1200" b="1" dirty="0"/>
              <a:t>叶节点：</a:t>
            </a:r>
            <a:r>
              <a:rPr lang="zh-CN" altLang="zh-CN" sz="1200" dirty="0"/>
              <a:t>代表一个实例的结束；</a:t>
            </a:r>
          </a:p>
          <a:p>
            <a:pPr marL="171450" indent="-171450">
              <a:buFont typeface="Arial" panose="020B0604020202020204" pitchFamily="34" charset="0"/>
              <a:buChar char="•"/>
            </a:pPr>
            <a:r>
              <a:rPr lang="zh-CN" altLang="zh-CN" sz="1200" b="1" dirty="0"/>
              <a:t>中间节点：</a:t>
            </a:r>
            <a:r>
              <a:rPr lang="zh-CN" altLang="zh-CN" sz="1200" dirty="0"/>
              <a:t>代表相应实例的某一个属性；</a:t>
            </a:r>
          </a:p>
          <a:p>
            <a:pPr marL="171450" indent="-171450">
              <a:buFont typeface="Arial" panose="020B0604020202020204" pitchFamily="34" charset="0"/>
              <a:buChar char="•"/>
            </a:pPr>
            <a:r>
              <a:rPr lang="zh-CN" altLang="zh-CN" sz="1200" b="1" dirty="0"/>
              <a:t>节点之间的边：</a:t>
            </a:r>
            <a:r>
              <a:rPr lang="zh-CN" altLang="zh-CN" sz="1200" dirty="0"/>
              <a:t>代表某一个属性的属性值；</a:t>
            </a:r>
          </a:p>
          <a:p>
            <a:pPr marL="171450" indent="-171450">
              <a:buFont typeface="Arial" panose="020B0604020202020204" pitchFamily="34" charset="0"/>
              <a:buChar char="•"/>
            </a:pPr>
            <a:r>
              <a:rPr lang="zh-CN" altLang="zh-CN" sz="1200" b="1" dirty="0"/>
              <a:t>从根节点到叶节点的每条路径：</a:t>
            </a:r>
            <a:r>
              <a:rPr lang="zh-CN" altLang="zh-CN" sz="1200" dirty="0"/>
              <a:t>代表一个具体的实例，同一个路径上的所有属性之间是</a:t>
            </a:r>
            <a:r>
              <a:rPr lang="en-US" altLang="zh-CN" sz="1200" dirty="0"/>
              <a:t>“</a:t>
            </a:r>
            <a:r>
              <a:rPr lang="zh-CN" altLang="zh-CN" sz="1200" dirty="0"/>
              <a:t>逻辑与</a:t>
            </a:r>
            <a:r>
              <a:rPr lang="en-US" altLang="zh-CN" sz="1200" dirty="0"/>
              <a:t>”</a:t>
            </a:r>
            <a:r>
              <a:rPr lang="zh-CN" altLang="zh-CN" sz="1200" dirty="0"/>
              <a:t>关系</a:t>
            </a:r>
            <a:r>
              <a:rPr lang="zh-CN" altLang="zh-CN" sz="1200" dirty="0" smtClean="0"/>
              <a:t>。</a:t>
            </a:r>
            <a:endParaRPr lang="en-US" altLang="zh-CN" sz="1200" dirty="0"/>
          </a:p>
        </p:txBody>
      </p:sp>
    </p:spTree>
    <p:extLst>
      <p:ext uri="{BB962C8B-B14F-4D97-AF65-F5344CB8AC3E}">
        <p14:creationId xmlns:p14="http://schemas.microsoft.com/office/powerpoint/2010/main" val="2810069813"/>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ID3</a:t>
            </a:r>
            <a:r>
              <a:rPr lang="zh-CN" altLang="en-US" dirty="0" smtClean="0"/>
              <a:t>算法的基本步骤</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12334876"/>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99003" cy="10675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8328248" y="-27384"/>
            <a:ext cx="3816424"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en-US" altLang="zh-CN" dirty="0"/>
              <a:t>ID3</a:t>
            </a:r>
            <a:r>
              <a:rPr lang="zh-CN" altLang="en-US" dirty="0"/>
              <a:t>算法的数学基础</a:t>
            </a:r>
            <a:r>
              <a:rPr lang="zh-CN" altLang="en-US" dirty="0" smtClean="0"/>
              <a:t>是</a:t>
            </a:r>
            <a:r>
              <a:rPr lang="en-US" altLang="zh-CN" dirty="0" smtClean="0"/>
              <a:t>”</a:t>
            </a:r>
            <a:r>
              <a:rPr lang="zh-CN" altLang="en-US" dirty="0" smtClean="0"/>
              <a:t>信息熵</a:t>
            </a:r>
            <a:r>
              <a:rPr lang="en-US" altLang="zh-CN" dirty="0" smtClean="0"/>
              <a:t>”</a:t>
            </a:r>
            <a:r>
              <a:rPr lang="zh-CN" altLang="en-US" dirty="0" smtClean="0"/>
              <a:t>和</a:t>
            </a:r>
            <a:r>
              <a:rPr lang="en-US" altLang="zh-CN" dirty="0" smtClean="0"/>
              <a:t>”</a:t>
            </a:r>
            <a:r>
              <a:rPr lang="zh-CN" altLang="en-US" dirty="0" smtClean="0"/>
              <a:t>条件熵</a:t>
            </a:r>
            <a:r>
              <a:rPr lang="en-US" altLang="zh-CN" dirty="0" smtClean="0"/>
              <a:t>”</a:t>
            </a:r>
            <a:r>
              <a:rPr lang="zh-CN" altLang="en-US" dirty="0" smtClean="0"/>
              <a:t>，</a:t>
            </a:r>
            <a:r>
              <a:rPr lang="zh-CN" altLang="en-US" dirty="0"/>
              <a:t>并以</a:t>
            </a:r>
            <a:r>
              <a:rPr lang="en-US" altLang="zh-CN" dirty="0"/>
              <a:t>“</a:t>
            </a:r>
            <a:r>
              <a:rPr lang="zh-CN" altLang="en-US" dirty="0"/>
              <a:t>信息熵下降速度最快</a:t>
            </a:r>
            <a:r>
              <a:rPr lang="en-US" altLang="zh-CN" dirty="0"/>
              <a:t>”</a:t>
            </a:r>
            <a:r>
              <a:rPr lang="zh-CN" altLang="en-US" dirty="0"/>
              <a:t>作为属性选择的</a:t>
            </a:r>
            <a:r>
              <a:rPr lang="zh-CN" altLang="en-US" dirty="0" smtClean="0"/>
              <a:t>标准</a:t>
            </a:r>
            <a:endParaRPr lang="en-US" altLang="zh-CN" dirty="0" smtClean="0"/>
          </a:p>
          <a:p>
            <a:pPr marL="285750" indent="-285750">
              <a:buFont typeface="Arial" panose="020B0604020202020204" pitchFamily="34" charset="0"/>
              <a:buChar char="•"/>
            </a:pPr>
            <a:r>
              <a:rPr lang="zh-CN" altLang="en-US" dirty="0"/>
              <a:t>决策树的生成和基于决策树的数据分析是两个不同概念</a:t>
            </a:r>
            <a:endParaRPr lang="en-US" altLang="zh-CN" dirty="0" smtClean="0"/>
          </a:p>
          <a:p>
            <a:pPr marL="285750" indent="-285750">
              <a:buFont typeface="Arial" panose="020B0604020202020204" pitchFamily="34" charset="0"/>
              <a:buChar char="•"/>
            </a:pPr>
            <a:r>
              <a:rPr lang="en-US" altLang="zh-CN" dirty="0" smtClean="0"/>
              <a:t>ID3</a:t>
            </a:r>
            <a:r>
              <a:rPr lang="zh-CN" altLang="en-US" dirty="0" smtClean="0"/>
              <a:t>算法的重要性</a:t>
            </a:r>
            <a:endParaRPr lang="zh-CN" altLang="en-US" dirty="0"/>
          </a:p>
        </p:txBody>
      </p:sp>
    </p:spTree>
    <p:extLst>
      <p:ext uri="{BB962C8B-B14F-4D97-AF65-F5344CB8AC3E}">
        <p14:creationId xmlns:p14="http://schemas.microsoft.com/office/powerpoint/2010/main" val="347577530"/>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ID3</a:t>
            </a:r>
            <a:r>
              <a:rPr lang="zh-CN" altLang="en-US" dirty="0"/>
              <a:t>算法</a:t>
            </a:r>
            <a:r>
              <a:rPr lang="zh-CN" altLang="en-US" dirty="0" smtClean="0"/>
              <a:t>的关键点</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99003"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2"/>
          <p:cNvSpPr>
            <a:spLocks noGrp="1"/>
          </p:cNvSpPr>
          <p:nvPr>
            <p:ph idx="1"/>
          </p:nvPr>
        </p:nvSpPr>
        <p:spPr>
          <a:xfrm>
            <a:off x="812800" y="1500175"/>
            <a:ext cx="6795368" cy="4762910"/>
          </a:xfrm>
        </p:spPr>
        <p:txBody>
          <a:bodyPr/>
          <a:lstStyle/>
          <a:p>
            <a:pPr lvl="0"/>
            <a:r>
              <a:rPr lang="zh-CN" altLang="en-US" b="1" dirty="0"/>
              <a:t>信息熵</a:t>
            </a:r>
            <a:r>
              <a:rPr lang="zh-CN" altLang="en-US" dirty="0"/>
              <a:t>：是对信源整体不确定性的度量，假设</a:t>
            </a:r>
            <a:r>
              <a:rPr lang="en-US" altLang="zh-CN" dirty="0"/>
              <a:t>X</a:t>
            </a:r>
            <a:r>
              <a:rPr lang="zh-CN" altLang="en-US" dirty="0"/>
              <a:t>为信源，</a:t>
            </a:r>
            <a:r>
              <a:rPr lang="en-US" altLang="zh-CN" dirty="0"/>
              <a:t>x</a:t>
            </a:r>
            <a:r>
              <a:rPr lang="en-US" altLang="zh-CN" baseline="-25000" dirty="0"/>
              <a:t>i</a:t>
            </a:r>
            <a:r>
              <a:rPr lang="zh-CN" altLang="en-US" dirty="0"/>
              <a:t>为</a:t>
            </a:r>
            <a:r>
              <a:rPr lang="en-US" altLang="zh-CN" dirty="0"/>
              <a:t>X</a:t>
            </a:r>
            <a:r>
              <a:rPr lang="zh-CN" altLang="en-US" dirty="0"/>
              <a:t>发出的单个信息，</a:t>
            </a:r>
            <a:r>
              <a:rPr lang="en-US" altLang="zh-CN" dirty="0"/>
              <a:t>P(x</a:t>
            </a:r>
            <a:r>
              <a:rPr lang="en-US" altLang="zh-CN" baseline="-25000" dirty="0"/>
              <a:t>i</a:t>
            </a:r>
            <a:r>
              <a:rPr lang="zh-CN" altLang="en-US" dirty="0"/>
              <a:t>）为</a:t>
            </a:r>
            <a:r>
              <a:rPr lang="en-US" altLang="zh-CN" dirty="0"/>
              <a:t>X</a:t>
            </a:r>
            <a:r>
              <a:rPr lang="zh-CN" altLang="en-US" dirty="0"/>
              <a:t>发出</a:t>
            </a:r>
            <a:r>
              <a:rPr lang="en-US" altLang="zh-CN" dirty="0"/>
              <a:t>x</a:t>
            </a:r>
            <a:r>
              <a:rPr lang="en-US" altLang="zh-CN" baseline="-25000" dirty="0"/>
              <a:t>i</a:t>
            </a:r>
            <a:r>
              <a:rPr lang="zh-CN" altLang="en-US" dirty="0"/>
              <a:t>的概率，则</a:t>
            </a:r>
            <a:r>
              <a:rPr lang="en-US" altLang="zh-CN" dirty="0"/>
              <a:t>X</a:t>
            </a:r>
            <a:r>
              <a:rPr lang="zh-CN" altLang="en-US" dirty="0"/>
              <a:t>的信息熵</a:t>
            </a:r>
            <a:r>
              <a:rPr lang="en-US" altLang="zh-CN" dirty="0"/>
              <a:t>H</a:t>
            </a:r>
            <a:r>
              <a:rPr lang="zh-CN" altLang="en-US" dirty="0"/>
              <a:t>（</a:t>
            </a:r>
            <a:r>
              <a:rPr lang="en-US" altLang="zh-CN" dirty="0"/>
              <a:t>X</a:t>
            </a:r>
            <a:r>
              <a:rPr lang="zh-CN" altLang="en-US" dirty="0"/>
              <a:t>）为</a:t>
            </a:r>
            <a:r>
              <a:rPr lang="zh-CN" altLang="en-US" dirty="0" smtClean="0"/>
              <a:t>：</a:t>
            </a:r>
            <a:endParaRPr lang="en-US" altLang="zh-CN" dirty="0" smtClean="0"/>
          </a:p>
          <a:p>
            <a:pPr lvl="0"/>
            <a:endParaRPr lang="en-US" altLang="zh-CN" dirty="0"/>
          </a:p>
          <a:p>
            <a:pPr lvl="0"/>
            <a:endParaRPr lang="en-US" altLang="zh-CN" dirty="0" smtClean="0"/>
          </a:p>
          <a:p>
            <a:pPr lvl="0"/>
            <a:endParaRPr lang="en-US" altLang="zh-CN" dirty="0"/>
          </a:p>
          <a:p>
            <a:pPr lvl="0"/>
            <a:r>
              <a:rPr lang="zh-CN" altLang="en-US" b="1" dirty="0"/>
              <a:t>条件熵</a:t>
            </a:r>
            <a:r>
              <a:rPr lang="zh-CN" altLang="en-US" dirty="0"/>
              <a:t>：是接收者在收到信息后对信源不确定性的度量，假设</a:t>
            </a:r>
            <a:r>
              <a:rPr lang="en-US" altLang="zh-CN" dirty="0"/>
              <a:t>Y</a:t>
            </a:r>
            <a:r>
              <a:rPr lang="zh-CN" altLang="en-US" dirty="0"/>
              <a:t>为接收者，</a:t>
            </a:r>
            <a:r>
              <a:rPr lang="en-US" altLang="zh-CN" dirty="0"/>
              <a:t>X</a:t>
            </a:r>
            <a:r>
              <a:rPr lang="zh-CN" altLang="en-US" dirty="0"/>
              <a:t>为信源，</a:t>
            </a:r>
            <a:r>
              <a:rPr lang="en-US" altLang="zh-CN" dirty="0"/>
              <a:t>           </a:t>
            </a:r>
            <a:r>
              <a:rPr lang="zh-CN" altLang="en-US" dirty="0"/>
              <a:t>为当</a:t>
            </a:r>
            <a:r>
              <a:rPr lang="en-US" altLang="zh-CN" dirty="0"/>
              <a:t>Y</a:t>
            </a:r>
            <a:r>
              <a:rPr lang="zh-CN" altLang="en-US" dirty="0"/>
              <a:t>为</a:t>
            </a:r>
            <a:r>
              <a:rPr lang="en-US" altLang="zh-CN" dirty="0" err="1"/>
              <a:t>y</a:t>
            </a:r>
            <a:r>
              <a:rPr lang="en-US" altLang="zh-CN" baseline="-25000" dirty="0" err="1"/>
              <a:t>i</a:t>
            </a:r>
            <a:r>
              <a:rPr lang="zh-CN" altLang="en-US" dirty="0"/>
              <a:t>时，</a:t>
            </a:r>
            <a:r>
              <a:rPr lang="en-US" altLang="zh-CN" dirty="0"/>
              <a:t>X</a:t>
            </a:r>
            <a:r>
              <a:rPr lang="zh-CN" altLang="en-US" dirty="0"/>
              <a:t>为</a:t>
            </a:r>
            <a:r>
              <a:rPr lang="en-US" altLang="zh-CN" dirty="0"/>
              <a:t>x</a:t>
            </a:r>
            <a:r>
              <a:rPr lang="en-US" altLang="zh-CN" baseline="-25000" dirty="0"/>
              <a:t>i</a:t>
            </a:r>
            <a:r>
              <a:rPr lang="zh-CN" altLang="en-US" dirty="0"/>
              <a:t>的条件概率，则条件熵   </a:t>
            </a:r>
            <a:r>
              <a:rPr lang="en-US" altLang="zh-CN" dirty="0"/>
              <a:t>          </a:t>
            </a:r>
            <a:r>
              <a:rPr lang="zh-CN" altLang="en-US" dirty="0"/>
              <a:t>的定义为</a:t>
            </a:r>
          </a:p>
          <a:p>
            <a:endParaRPr lang="zh-CN" altLang="en-US" dirty="0"/>
          </a:p>
        </p:txBody>
      </p:sp>
      <p:graphicFrame>
        <p:nvGraphicFramePr>
          <p:cNvPr id="11" name="Object 1"/>
          <p:cNvGraphicFramePr>
            <a:graphicFrameLocks noChangeAspect="1"/>
          </p:cNvGraphicFramePr>
          <p:nvPr>
            <p:extLst>
              <p:ext uri="{D42A27DB-BD31-4B8C-83A1-F6EECF244321}">
                <p14:modId xmlns:p14="http://schemas.microsoft.com/office/powerpoint/2010/main" val="1164179733"/>
              </p:ext>
            </p:extLst>
          </p:nvPr>
        </p:nvGraphicFramePr>
        <p:xfrm>
          <a:off x="1487488" y="2756482"/>
          <a:ext cx="3744416" cy="936104"/>
        </p:xfrm>
        <a:graphic>
          <a:graphicData uri="http://schemas.openxmlformats.org/presentationml/2006/ole">
            <mc:AlternateContent xmlns:mc="http://schemas.openxmlformats.org/markup-compatibility/2006">
              <mc:Choice xmlns:v="urn:schemas-microsoft-com:vml" Requires="v">
                <p:oleObj spid="_x0000_s151971" name="Equation" r:id="rId4" imgW="1727200" imgH="431800" progId="Equation.DSMT4">
                  <p:embed/>
                </p:oleObj>
              </mc:Choice>
              <mc:Fallback>
                <p:oleObj name="Equation" r:id="rId4" imgW="1727200" imgH="431800" progId="Equation.DSMT4">
                  <p:embed/>
                  <p:pic>
                    <p:nvPicPr>
                      <p:cNvPr id="3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2756482"/>
                        <a:ext cx="3744416" cy="936104"/>
                      </a:xfrm>
                      <a:prstGeom prst="rect">
                        <a:avLst/>
                      </a:prstGeom>
                      <a:noFill/>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2158041859"/>
              </p:ext>
            </p:extLst>
          </p:nvPr>
        </p:nvGraphicFramePr>
        <p:xfrm>
          <a:off x="1487488" y="5608335"/>
          <a:ext cx="5357850" cy="936129"/>
        </p:xfrm>
        <a:graphic>
          <a:graphicData uri="http://schemas.openxmlformats.org/presentationml/2006/ole">
            <mc:AlternateContent xmlns:mc="http://schemas.openxmlformats.org/markup-compatibility/2006">
              <mc:Choice xmlns:v="urn:schemas-microsoft-com:vml" Requires="v">
                <p:oleObj spid="_x0000_s151972" name="Equation" r:id="rId6" imgW="2565400" imgH="444500" progId="Equation.DSMT4">
                  <p:embed/>
                </p:oleObj>
              </mc:Choice>
              <mc:Fallback>
                <p:oleObj name="Equation" r:id="rId6" imgW="2565400" imgH="444500" progId="Equation.DSMT4">
                  <p:embed/>
                  <p:pic>
                    <p:nvPicPr>
                      <p:cNvPr id="3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7488" y="5608335"/>
                        <a:ext cx="5357850" cy="9361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57349135"/>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人工神经网络学习</a:t>
            </a:r>
            <a:endParaRPr lang="en-US" altLang="zh-CN" dirty="0"/>
          </a:p>
        </p:txBody>
      </p:sp>
      <p:sp>
        <p:nvSpPr>
          <p:cNvPr id="6" name="内容占位符 5"/>
          <p:cNvSpPr>
            <a:spLocks noGrp="1"/>
          </p:cNvSpPr>
          <p:nvPr>
            <p:ph idx="1"/>
          </p:nvPr>
        </p:nvSpPr>
        <p:spPr/>
        <p:txBody>
          <a:bodyPr/>
          <a:lstStyle/>
          <a:p>
            <a:r>
              <a:rPr lang="zh-CN" altLang="en-US" dirty="0" smtClean="0"/>
              <a:t>基本组成部分</a:t>
            </a:r>
            <a:endParaRPr lang="en-US" altLang="zh-CN" dirty="0" smtClean="0"/>
          </a:p>
          <a:p>
            <a:pPr lvl="1"/>
            <a:r>
              <a:rPr lang="zh-CN" altLang="en-US" dirty="0" smtClean="0"/>
              <a:t>人工神经元</a:t>
            </a:r>
            <a:endParaRPr lang="en-US" altLang="zh-CN" dirty="0" smtClean="0"/>
          </a:p>
          <a:p>
            <a:pPr lvl="1"/>
            <a:endParaRPr lang="en-US" altLang="zh-CN" dirty="0" smtClean="0"/>
          </a:p>
          <a:p>
            <a:r>
              <a:rPr lang="zh-CN" altLang="en-US" dirty="0" smtClean="0"/>
              <a:t>人工神经元的实现方法</a:t>
            </a:r>
            <a:endParaRPr lang="en-US" altLang="zh-CN" dirty="0" smtClean="0"/>
          </a:p>
          <a:p>
            <a:pPr lvl="1"/>
            <a:r>
              <a:rPr lang="zh-CN" altLang="zh-CN" dirty="0"/>
              <a:t>感知器（</a:t>
            </a:r>
            <a:r>
              <a:rPr lang="en-US" altLang="zh-CN" dirty="0"/>
              <a:t>Perceptron</a:t>
            </a:r>
            <a:r>
              <a:rPr lang="zh-CN" altLang="zh-CN" dirty="0" smtClean="0"/>
              <a:t>）</a:t>
            </a:r>
            <a:endParaRPr lang="en-US" altLang="zh-CN" dirty="0" smtClean="0"/>
          </a:p>
          <a:p>
            <a:pPr lvl="1"/>
            <a:r>
              <a:rPr lang="zh-CN" altLang="zh-CN" dirty="0" smtClean="0"/>
              <a:t>线性</a:t>
            </a:r>
            <a:r>
              <a:rPr lang="zh-CN" altLang="zh-CN" dirty="0"/>
              <a:t>单元（</a:t>
            </a:r>
            <a:r>
              <a:rPr lang="en-US" altLang="zh-CN" dirty="0"/>
              <a:t>Linear Unit</a:t>
            </a:r>
            <a:r>
              <a:rPr lang="zh-CN" altLang="zh-CN" dirty="0" smtClean="0"/>
              <a:t>）</a:t>
            </a:r>
            <a:endParaRPr lang="en-US" altLang="zh-CN" dirty="0" smtClean="0"/>
          </a:p>
          <a:p>
            <a:pPr lvl="1"/>
            <a:r>
              <a:rPr lang="en-US" altLang="zh-CN" dirty="0" smtClean="0"/>
              <a:t>Sigmoid</a:t>
            </a:r>
            <a:r>
              <a:rPr lang="zh-CN" altLang="zh-CN" dirty="0"/>
              <a:t>单元（</a:t>
            </a:r>
            <a:r>
              <a:rPr lang="en-US" altLang="zh-CN" dirty="0"/>
              <a:t>Sigmoid Unit</a:t>
            </a:r>
            <a:r>
              <a:rPr lang="zh-CN" altLang="zh-CN" dirty="0"/>
              <a:t>）</a:t>
            </a:r>
            <a:endParaRPr lang="en-US" altLang="zh-CN" dirty="0"/>
          </a:p>
          <a:p>
            <a:endParaRPr lang="en-US" altLang="zh-CN" dirty="0" smtClean="0"/>
          </a:p>
          <a:p>
            <a:r>
              <a:rPr lang="zh-CN" altLang="en-US" dirty="0" smtClean="0"/>
              <a:t>神经元之间的连接方式</a:t>
            </a:r>
            <a:endParaRPr lang="en-US" altLang="zh-CN" dirty="0" smtClean="0"/>
          </a:p>
          <a:p>
            <a:pPr lvl="1"/>
            <a:r>
              <a:rPr lang="zh-CN" altLang="en-US" dirty="0"/>
              <a:t>无反馈的前向</a:t>
            </a:r>
            <a:r>
              <a:rPr lang="zh-CN" altLang="en-US" dirty="0" smtClean="0"/>
              <a:t>网络</a:t>
            </a:r>
            <a:endParaRPr lang="en-US" altLang="zh-CN" dirty="0"/>
          </a:p>
          <a:p>
            <a:pPr lvl="1"/>
            <a:r>
              <a:rPr lang="zh-CN" altLang="en-US" dirty="0"/>
              <a:t>相互连接型网络</a:t>
            </a:r>
            <a:endParaRPr lang="en-US" altLang="zh-CN" dirty="0"/>
          </a:p>
          <a:p>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318703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5398032" y="16676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704053488"/>
              </p:ext>
            </p:extLst>
          </p:nvPr>
        </p:nvGraphicFramePr>
        <p:xfrm>
          <a:off x="5398032" y="1600378"/>
          <a:ext cx="4038600" cy="1685925"/>
        </p:xfrm>
        <a:graphic>
          <a:graphicData uri="http://schemas.openxmlformats.org/presentationml/2006/ole">
            <mc:AlternateContent xmlns:mc="http://schemas.openxmlformats.org/markup-compatibility/2006">
              <mc:Choice xmlns:v="urn:schemas-microsoft-com:vml" Requires="v">
                <p:oleObj spid="_x0000_s151356" name="Visio" r:id="rId4" imgW="4667220" imgH="1956848" progId="Visio.Drawing.11">
                  <p:embed/>
                </p:oleObj>
              </mc:Choice>
              <mc:Fallback>
                <p:oleObj name="Visio" r:id="rId4" imgW="4667220" imgH="195684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032" y="1600378"/>
                        <a:ext cx="4038600" cy="168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
          <p:cNvGraphicFramePr>
            <a:graphicFrameLocks noChangeAspect="1"/>
          </p:cNvGraphicFramePr>
          <p:nvPr>
            <p:extLst>
              <p:ext uri="{D42A27DB-BD31-4B8C-83A1-F6EECF244321}">
                <p14:modId xmlns:p14="http://schemas.microsoft.com/office/powerpoint/2010/main" val="3107780389"/>
              </p:ext>
            </p:extLst>
          </p:nvPr>
        </p:nvGraphicFramePr>
        <p:xfrm>
          <a:off x="5450368" y="3754232"/>
          <a:ext cx="5752516" cy="882052"/>
        </p:xfrm>
        <a:graphic>
          <a:graphicData uri="http://schemas.openxmlformats.org/presentationml/2006/ole">
            <mc:AlternateContent xmlns:mc="http://schemas.openxmlformats.org/markup-compatibility/2006">
              <mc:Choice xmlns:v="urn:schemas-microsoft-com:vml" Requires="v">
                <p:oleObj spid="_x0000_s151357" name="Equation" r:id="rId6" imgW="3187700" imgH="482600" progId="Equation.DSMT4">
                  <p:embed/>
                </p:oleObj>
              </mc:Choice>
              <mc:Fallback>
                <p:oleObj name="Equation" r:id="rId6" imgW="3187700" imgH="482600" progId="Equation.DSMT4">
                  <p:embed/>
                  <p:pic>
                    <p:nvPicPr>
                      <p:cNvPr id="204801"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0368" y="3754232"/>
                        <a:ext cx="5752516" cy="882052"/>
                      </a:xfrm>
                      <a:prstGeom prst="rect">
                        <a:avLst/>
                      </a:prstGeom>
                      <a:noFill/>
                    </p:spPr>
                  </p:pic>
                </p:oleObj>
              </mc:Fallback>
            </mc:AlternateContent>
          </a:graphicData>
        </a:graphic>
      </p:graphicFrame>
      <p:graphicFrame>
        <p:nvGraphicFramePr>
          <p:cNvPr id="10" name="Object 1"/>
          <p:cNvGraphicFramePr>
            <a:graphicFrameLocks noChangeAspect="1"/>
          </p:cNvGraphicFramePr>
          <p:nvPr>
            <p:extLst>
              <p:ext uri="{D42A27DB-BD31-4B8C-83A1-F6EECF244321}">
                <p14:modId xmlns:p14="http://schemas.microsoft.com/office/powerpoint/2010/main" val="2133529957"/>
              </p:ext>
            </p:extLst>
          </p:nvPr>
        </p:nvGraphicFramePr>
        <p:xfrm>
          <a:off x="5087888" y="5172360"/>
          <a:ext cx="3355336" cy="1373773"/>
        </p:xfrm>
        <a:graphic>
          <a:graphicData uri="http://schemas.openxmlformats.org/presentationml/2006/ole">
            <mc:AlternateContent xmlns:mc="http://schemas.openxmlformats.org/markup-compatibility/2006">
              <mc:Choice xmlns:v="urn:schemas-microsoft-com:vml" Requires="v">
                <p:oleObj spid="_x0000_s151358" name="Visio" r:id="rId8" imgW="4860810" imgH="1990815" progId="Visio.Drawing.11">
                  <p:embed/>
                </p:oleObj>
              </mc:Choice>
              <mc:Fallback>
                <p:oleObj name="Visio" r:id="rId8" imgW="4860810" imgH="1990815" progId="Visio.Drawing.11">
                  <p:embed/>
                  <p:pic>
                    <p:nvPicPr>
                      <p:cNvPr id="209921"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7888" y="5172360"/>
                        <a:ext cx="3355336" cy="1373773"/>
                      </a:xfrm>
                      <a:prstGeom prst="rect">
                        <a:avLst/>
                      </a:prstGeom>
                      <a:noFill/>
                    </p:spPr>
                  </p:pic>
                </p:oleObj>
              </mc:Fallback>
            </mc:AlternateContent>
          </a:graphicData>
        </a:graphic>
      </p:graphicFrame>
      <p:sp>
        <p:nvSpPr>
          <p:cNvPr id="11" name="Rectangle 11"/>
          <p:cNvSpPr>
            <a:spLocks noChangeArrowheads="1"/>
          </p:cNvSpPr>
          <p:nvPr/>
        </p:nvSpPr>
        <p:spPr bwMode="auto">
          <a:xfrm>
            <a:off x="8904311" y="5053457"/>
            <a:ext cx="94585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232988210"/>
              </p:ext>
            </p:extLst>
          </p:nvPr>
        </p:nvGraphicFramePr>
        <p:xfrm>
          <a:off x="8904312" y="5053458"/>
          <a:ext cx="2135560" cy="1492675"/>
        </p:xfrm>
        <a:graphic>
          <a:graphicData uri="http://schemas.openxmlformats.org/presentationml/2006/ole">
            <mc:AlternateContent xmlns:mc="http://schemas.openxmlformats.org/markup-compatibility/2006">
              <mc:Choice xmlns:v="urn:schemas-microsoft-com:vml" Requires="v">
                <p:oleObj spid="_x0000_s151359" name="Visio" r:id="rId10" imgW="3682800" imgH="2567706" progId="Visio.Drawing.11">
                  <p:embed/>
                </p:oleObj>
              </mc:Choice>
              <mc:Fallback>
                <p:oleObj name="Visio" r:id="rId10" imgW="3682800" imgH="2567706" progId="Visio.Drawing.11">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04312" y="5053458"/>
                        <a:ext cx="2135560" cy="1492675"/>
                      </a:xfrm>
                      <a:prstGeom prst="rect">
                        <a:avLst/>
                      </a:prstGeom>
                      <a:noFill/>
                    </p:spPr>
                  </p:pic>
                </p:oleObj>
              </mc:Fallback>
            </mc:AlternateContent>
          </a:graphicData>
        </a:graphic>
      </p:graphicFrame>
      <p:sp>
        <p:nvSpPr>
          <p:cNvPr id="13" name="矩形 12"/>
          <p:cNvSpPr/>
          <p:nvPr/>
        </p:nvSpPr>
        <p:spPr>
          <a:xfrm>
            <a:off x="10121953" y="85188"/>
            <a:ext cx="2161862"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eaLnBrk="0" hangingPunct="0">
              <a:spcBef>
                <a:spcPct val="30000"/>
              </a:spcBef>
              <a:defRPr/>
            </a:pPr>
            <a:r>
              <a:rPr lang="zh-CN" altLang="zh-CN" sz="1200" dirty="0"/>
              <a:t>根据生物学的观点，学习系统是由相互连接的神经元（</a:t>
            </a:r>
            <a:r>
              <a:rPr lang="en-US" altLang="zh-CN" sz="1200" dirty="0"/>
              <a:t>Neuron</a:t>
            </a:r>
            <a:r>
              <a:rPr lang="zh-CN" altLang="zh-CN" sz="1200" dirty="0"/>
              <a:t>）组成的复杂网络。</a:t>
            </a:r>
            <a:endParaRPr lang="en-US" altLang="zh-CN" sz="1200" dirty="0"/>
          </a:p>
        </p:txBody>
      </p:sp>
    </p:spTree>
    <p:extLst>
      <p:ext uri="{BB962C8B-B14F-4D97-AF65-F5344CB8AC3E}">
        <p14:creationId xmlns:p14="http://schemas.microsoft.com/office/powerpoint/2010/main" val="2604462463"/>
      </p:ext>
    </p:extLst>
  </p:cSld>
  <p:clrMapOvr>
    <a:masterClrMapping/>
  </p:clrMapOvr>
  <p:transition>
    <p:blinds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贝叶斯学习</a:t>
            </a:r>
            <a:endParaRPr lang="en-US" altLang="zh-CN" dirty="0"/>
          </a:p>
        </p:txBody>
      </p:sp>
      <p:sp>
        <p:nvSpPr>
          <p:cNvPr id="6" name="内容占位符 5"/>
          <p:cNvSpPr>
            <a:spLocks noGrp="1"/>
          </p:cNvSpPr>
          <p:nvPr>
            <p:ph idx="1"/>
          </p:nvPr>
        </p:nvSpPr>
        <p:spPr>
          <a:xfrm>
            <a:off x="812800" y="1500175"/>
            <a:ext cx="7155408" cy="4762910"/>
          </a:xfrm>
        </p:spPr>
        <p:txBody>
          <a:bodyPr/>
          <a:lstStyle/>
          <a:p>
            <a:r>
              <a:rPr lang="zh-CN" altLang="zh-CN" b="1" kern="1200" dirty="0"/>
              <a:t>贝叶斯</a:t>
            </a:r>
            <a:r>
              <a:rPr lang="zh-CN" altLang="zh-CN" b="1" kern="1200" dirty="0" smtClean="0"/>
              <a:t>概率</a:t>
            </a:r>
            <a:endParaRPr lang="en-US" altLang="zh-CN" b="1" kern="1200" dirty="0" smtClean="0"/>
          </a:p>
          <a:p>
            <a:pPr lvl="1"/>
            <a:r>
              <a:rPr lang="zh-CN" altLang="zh-CN" kern="1200" dirty="0"/>
              <a:t>频数概率</a:t>
            </a:r>
            <a:r>
              <a:rPr lang="zh-CN" altLang="en-US" kern="1200" dirty="0"/>
              <a:t>与贝叶斯概率的区别</a:t>
            </a:r>
            <a:endParaRPr lang="en-US" altLang="zh-CN" kern="1200" dirty="0"/>
          </a:p>
          <a:p>
            <a:pPr lvl="1"/>
            <a:endParaRPr lang="en-US" altLang="zh-CN" kern="1200" dirty="0"/>
          </a:p>
          <a:p>
            <a:r>
              <a:rPr lang="zh-CN" altLang="zh-CN" b="1" kern="1200" dirty="0"/>
              <a:t>贝叶斯</a:t>
            </a:r>
            <a:r>
              <a:rPr lang="zh-CN" altLang="zh-CN" b="1" kern="1200" dirty="0" smtClean="0"/>
              <a:t>法则</a:t>
            </a:r>
            <a:endParaRPr lang="en-US" altLang="zh-CN" b="1" kern="1200" dirty="0" smtClean="0"/>
          </a:p>
          <a:p>
            <a:pPr lvl="1"/>
            <a:r>
              <a:rPr lang="zh-CN" altLang="en-US" dirty="0" smtClean="0"/>
              <a:t>交换</a:t>
            </a:r>
            <a:r>
              <a:rPr lang="zh-CN" altLang="en-US" dirty="0"/>
              <a:t>条件概率中的条件与结果的方法，如果用公式表达则</a:t>
            </a:r>
            <a:r>
              <a:rPr lang="zh-CN" altLang="en-US" dirty="0" smtClean="0"/>
              <a:t>：</a:t>
            </a:r>
            <a:endParaRPr lang="en-US" altLang="zh-CN" dirty="0" smtClean="0"/>
          </a:p>
          <a:p>
            <a:pPr lvl="1"/>
            <a:endParaRPr lang="en-US" altLang="zh-CN" kern="1200" dirty="0"/>
          </a:p>
          <a:p>
            <a:pPr lvl="1"/>
            <a:endParaRPr lang="en-US" altLang="zh-CN" kern="1200" dirty="0" smtClean="0"/>
          </a:p>
          <a:p>
            <a:pPr lvl="1"/>
            <a:endParaRPr lang="en-US" altLang="zh-CN" kern="1200" dirty="0"/>
          </a:p>
          <a:p>
            <a:r>
              <a:rPr lang="zh-CN" altLang="en-US" b="1" dirty="0"/>
              <a:t>极大后验假设（</a:t>
            </a:r>
            <a:r>
              <a:rPr lang="en-US" altLang="zh-CN" b="1" dirty="0"/>
              <a:t>Maximum a Posteriori, MAP</a:t>
            </a:r>
            <a:r>
              <a:rPr lang="zh-CN" altLang="en-US" b="1" dirty="0" smtClean="0"/>
              <a:t>）</a:t>
            </a:r>
            <a:endParaRPr lang="en-US" altLang="zh-CN" b="1" dirty="0" smtClean="0"/>
          </a:p>
          <a:p>
            <a:endParaRPr lang="en-US" altLang="zh-CN" b="1" dirty="0"/>
          </a:p>
          <a:p>
            <a:endParaRPr lang="en-US" altLang="zh-CN" b="1" dirty="0" smtClean="0"/>
          </a:p>
          <a:p>
            <a:r>
              <a:rPr lang="zh-CN" altLang="zh-CN" b="1" dirty="0"/>
              <a:t>朴素贝叶斯分类器（</a:t>
            </a:r>
            <a:r>
              <a:rPr lang="en-US" altLang="zh-CN" b="1" dirty="0"/>
              <a:t>Naive Bayes Classifier</a:t>
            </a:r>
            <a:r>
              <a:rPr lang="zh-CN" altLang="zh-CN" b="1" dirty="0"/>
              <a:t>）</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7" name="Object 2"/>
          <p:cNvGraphicFramePr>
            <a:graphicFrameLocks noChangeAspect="1"/>
          </p:cNvGraphicFramePr>
          <p:nvPr>
            <p:extLst>
              <p:ext uri="{D42A27DB-BD31-4B8C-83A1-F6EECF244321}">
                <p14:modId xmlns:p14="http://schemas.microsoft.com/office/powerpoint/2010/main" val="1990800033"/>
              </p:ext>
            </p:extLst>
          </p:nvPr>
        </p:nvGraphicFramePr>
        <p:xfrm>
          <a:off x="2279576" y="3645024"/>
          <a:ext cx="2540769" cy="719510"/>
        </p:xfrm>
        <a:graphic>
          <a:graphicData uri="http://schemas.openxmlformats.org/presentationml/2006/ole">
            <mc:AlternateContent xmlns:mc="http://schemas.openxmlformats.org/markup-compatibility/2006">
              <mc:Choice xmlns:v="urn:schemas-microsoft-com:vml" Requires="v">
                <p:oleObj spid="_x0000_s150313" name="Equation" r:id="rId4" imgW="1524000" imgH="419100" progId="Equation.DSMT4">
                  <p:embed/>
                </p:oleObj>
              </mc:Choice>
              <mc:Fallback>
                <p:oleObj name="Equation" r:id="rId4" imgW="1524000" imgH="419100" progId="Equation.DSMT4">
                  <p:embed/>
                  <p:pic>
                    <p:nvPicPr>
                      <p:cNvPr id="2119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576" y="3645024"/>
                        <a:ext cx="2540769" cy="719510"/>
                      </a:xfrm>
                      <a:prstGeom prst="rect">
                        <a:avLst/>
                      </a:prstGeom>
                      <a:noFill/>
                    </p:spPr>
                  </p:pic>
                </p:oleObj>
              </mc:Fallback>
            </mc:AlternateContent>
          </a:graphicData>
        </a:graphic>
      </p:graphicFrame>
      <p:graphicFrame>
        <p:nvGraphicFramePr>
          <p:cNvPr id="9" name="Object 1"/>
          <p:cNvGraphicFramePr>
            <a:graphicFrameLocks noChangeAspect="1"/>
          </p:cNvGraphicFramePr>
          <p:nvPr>
            <p:extLst>
              <p:ext uri="{D42A27DB-BD31-4B8C-83A1-F6EECF244321}">
                <p14:modId xmlns:p14="http://schemas.microsoft.com/office/powerpoint/2010/main" val="2542052519"/>
              </p:ext>
            </p:extLst>
          </p:nvPr>
        </p:nvGraphicFramePr>
        <p:xfrm>
          <a:off x="1536171" y="5342662"/>
          <a:ext cx="2880320" cy="617212"/>
        </p:xfrm>
        <a:graphic>
          <a:graphicData uri="http://schemas.openxmlformats.org/presentationml/2006/ole">
            <mc:AlternateContent xmlns:mc="http://schemas.openxmlformats.org/markup-compatibility/2006">
              <mc:Choice xmlns:v="urn:schemas-microsoft-com:vml" Requires="v">
                <p:oleObj spid="_x0000_s150314" name="Equation" r:id="rId6" imgW="1497950" imgH="304668" progId="Equation.DSMT4">
                  <p:embed/>
                </p:oleObj>
              </mc:Choice>
              <mc:Fallback>
                <p:oleObj name="Equation" r:id="rId6" imgW="1497950" imgH="304668" progId="Equation.DSMT4">
                  <p:embed/>
                  <p:pic>
                    <p:nvPicPr>
                      <p:cNvPr id="210945"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171" y="5342662"/>
                        <a:ext cx="2880320" cy="617212"/>
                      </a:xfrm>
                      <a:prstGeom prst="rect">
                        <a:avLst/>
                      </a:prstGeom>
                      <a:noFill/>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3835002170"/>
              </p:ext>
            </p:extLst>
          </p:nvPr>
        </p:nvGraphicFramePr>
        <p:xfrm>
          <a:off x="4457921" y="5229200"/>
          <a:ext cx="2861704" cy="796301"/>
        </p:xfrm>
        <a:graphic>
          <a:graphicData uri="http://schemas.openxmlformats.org/presentationml/2006/ole">
            <mc:AlternateContent xmlns:mc="http://schemas.openxmlformats.org/markup-compatibility/2006">
              <mc:Choice xmlns:v="urn:schemas-microsoft-com:vml" Requires="v">
                <p:oleObj spid="_x0000_s150315" name="Equation" r:id="rId8" imgW="1485900" imgH="419100" progId="Equation.DSMT4">
                  <p:embed/>
                </p:oleObj>
              </mc:Choice>
              <mc:Fallback>
                <p:oleObj name="Equation" r:id="rId8" imgW="1485900" imgH="419100" progId="Equation.DSMT4">
                  <p:embed/>
                  <p:pic>
                    <p:nvPicPr>
                      <p:cNvPr id="210947"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7921" y="5229200"/>
                        <a:ext cx="2861704" cy="796301"/>
                      </a:xfrm>
                      <a:prstGeom prst="rect">
                        <a:avLst/>
                      </a:prstGeom>
                      <a:noFill/>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865219196"/>
              </p:ext>
            </p:extLst>
          </p:nvPr>
        </p:nvGraphicFramePr>
        <p:xfrm>
          <a:off x="7391755" y="5441844"/>
          <a:ext cx="2749479" cy="613723"/>
        </p:xfrm>
        <a:graphic>
          <a:graphicData uri="http://schemas.openxmlformats.org/presentationml/2006/ole">
            <mc:AlternateContent xmlns:mc="http://schemas.openxmlformats.org/markup-compatibility/2006">
              <mc:Choice xmlns:v="urn:schemas-microsoft-com:vml" Requires="v">
                <p:oleObj spid="_x0000_s150316" name="Equation" r:id="rId10" imgW="1459866" imgH="304668" progId="Equation.DSMT4">
                  <p:embed/>
                </p:oleObj>
              </mc:Choice>
              <mc:Fallback>
                <p:oleObj name="Equation" r:id="rId10" imgW="1459866" imgH="304668" progId="Equation.DSMT4">
                  <p:embed/>
                  <p:pic>
                    <p:nvPicPr>
                      <p:cNvPr id="21094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755" y="5441844"/>
                        <a:ext cx="2749479" cy="613723"/>
                      </a:xfrm>
                      <a:prstGeom prst="rect">
                        <a:avLst/>
                      </a:prstGeom>
                      <a:noFill/>
                    </p:spPr>
                  </p:pic>
                </p:oleObj>
              </mc:Fallback>
            </mc:AlternateContent>
          </a:graphicData>
        </a:graphic>
      </p:graphicFrame>
      <p:sp>
        <p:nvSpPr>
          <p:cNvPr id="8" name="矩形 7"/>
          <p:cNvSpPr/>
          <p:nvPr/>
        </p:nvSpPr>
        <p:spPr>
          <a:xfrm>
            <a:off x="8931516" y="-58666"/>
            <a:ext cx="3274594"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1450" indent="-171450">
              <a:buFont typeface="Arial" panose="020B0604020202020204" pitchFamily="34" charset="0"/>
              <a:buChar char="•"/>
            </a:pPr>
            <a:r>
              <a:rPr lang="zh-CN" altLang="zh-CN" sz="1200" dirty="0"/>
              <a:t>贝叶斯概率引入</a:t>
            </a:r>
            <a:r>
              <a:rPr lang="zh-CN" altLang="zh-CN" sz="1200" dirty="0">
                <a:solidFill>
                  <a:srgbClr val="FF0000"/>
                </a:solidFill>
              </a:rPr>
              <a:t>先验知识和逻辑推理</a:t>
            </a:r>
            <a:r>
              <a:rPr lang="zh-CN" altLang="zh-CN" sz="1200" dirty="0"/>
              <a:t>来处理不确定命题；</a:t>
            </a:r>
          </a:p>
          <a:p>
            <a:pPr marL="171450" indent="-171450">
              <a:buFont typeface="Arial" panose="020B0604020202020204" pitchFamily="34" charset="0"/>
              <a:buChar char="•"/>
            </a:pPr>
            <a:r>
              <a:rPr lang="zh-CN" altLang="zh-CN" sz="1200" dirty="0"/>
              <a:t>频数概率只从数据本身获得结论，不考虑逻辑推理及先验知识</a:t>
            </a:r>
            <a:r>
              <a:rPr lang="zh-CN" altLang="zh-CN" sz="1200" dirty="0" smtClean="0"/>
              <a:t>。</a:t>
            </a:r>
            <a:endParaRPr lang="en-US" altLang="zh-CN" sz="1200" dirty="0" smtClean="0"/>
          </a:p>
          <a:p>
            <a:pPr marL="171450" indent="-171450">
              <a:buFont typeface="Arial" panose="020B0604020202020204" pitchFamily="34" charset="0"/>
              <a:buChar char="•"/>
            </a:pPr>
            <a:r>
              <a:rPr lang="en-US" altLang="zh-CN" sz="1200" dirty="0">
                <a:solidFill>
                  <a:srgbClr val="FF0000"/>
                </a:solidFill>
              </a:rPr>
              <a:t>MAP</a:t>
            </a:r>
            <a:r>
              <a:rPr lang="zh-CN" altLang="en-US" sz="1200" dirty="0">
                <a:solidFill>
                  <a:srgbClr val="FF0000"/>
                </a:solidFill>
              </a:rPr>
              <a:t>假设</a:t>
            </a:r>
            <a:r>
              <a:rPr lang="zh-CN" altLang="en-US" sz="1200" dirty="0"/>
              <a:t>是指具有最大可能性的假设，也就是说在候选假设集合</a:t>
            </a:r>
            <a:r>
              <a:rPr lang="en-US" altLang="zh-CN" sz="1200" i="1" dirty="0"/>
              <a:t>H</a:t>
            </a:r>
            <a:r>
              <a:rPr lang="zh-CN" altLang="en-US" sz="1200" dirty="0"/>
              <a:t>中，当给定数据</a:t>
            </a:r>
            <a:r>
              <a:rPr lang="en-US" altLang="zh-CN" sz="1200" i="1" dirty="0"/>
              <a:t>D</a:t>
            </a:r>
            <a:r>
              <a:rPr lang="zh-CN" altLang="en-US" sz="1200" dirty="0"/>
              <a:t>时可能性最大的假设</a:t>
            </a:r>
            <a:r>
              <a:rPr lang="en-US" altLang="zh-CN" sz="1200" i="1" dirty="0"/>
              <a:t>h</a:t>
            </a:r>
            <a:r>
              <a:rPr lang="zh-CN" altLang="en-US" sz="1200" dirty="0"/>
              <a:t>∈</a:t>
            </a:r>
            <a:r>
              <a:rPr lang="en-US" altLang="zh-CN" sz="1200" i="1" dirty="0"/>
              <a:t>H</a:t>
            </a:r>
            <a:endParaRPr lang="en-US" altLang="zh-CN" sz="1200" dirty="0"/>
          </a:p>
        </p:txBody>
      </p:sp>
    </p:spTree>
    <p:extLst>
      <p:ext uri="{BB962C8B-B14F-4D97-AF65-F5344CB8AC3E}">
        <p14:creationId xmlns:p14="http://schemas.microsoft.com/office/powerpoint/2010/main" val="49359802"/>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理论基础与基础理论的差异性</a:t>
            </a:r>
            <a:endParaRPr lang="zh-CN" altLang="en-US" dirty="0"/>
          </a:p>
        </p:txBody>
      </p:sp>
      <p:sp>
        <p:nvSpPr>
          <p:cNvPr id="4" name="文本占位符 3"/>
          <p:cNvSpPr>
            <a:spLocks noGrp="1"/>
          </p:cNvSpPr>
          <p:nvPr>
            <p:ph type="body" sz="quarter" idx="13"/>
          </p:nvPr>
        </p:nvSpPr>
        <p:spPr/>
        <p:txBody>
          <a:bodyPr/>
          <a:lstStyle/>
          <a:p>
            <a:r>
              <a:rPr lang="zh-CN" altLang="en-US" dirty="0"/>
              <a:t>▼专题</a:t>
            </a:r>
            <a:r>
              <a:rPr lang="en-US" altLang="zh-CN" dirty="0"/>
              <a:t>【</a:t>
            </a:r>
            <a:r>
              <a:rPr lang="zh-CN" altLang="en-US" dirty="0"/>
              <a:t>数据科学的理论基础</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a:t>►</a:t>
            </a:r>
            <a:r>
              <a:rPr lang="en-US" altLang="zh-CN" dirty="0"/>
              <a:t>1.</a:t>
            </a:r>
            <a:r>
              <a:rPr lang="zh-CN" altLang="en-US" dirty="0"/>
              <a:t>数据科学的理论</a:t>
            </a:r>
            <a:r>
              <a:rPr lang="zh-CN" altLang="en-US" dirty="0" smtClean="0"/>
              <a:t>基础</a:t>
            </a:r>
            <a:endParaRPr lang="zh-CN" altLang="en-US" dirty="0"/>
          </a:p>
        </p:txBody>
      </p:sp>
      <p:pic>
        <p:nvPicPr>
          <p:cNvPr id="6" name="图片 5"/>
          <p:cNvPicPr>
            <a:picLocks noChangeAspect="1"/>
          </p:cNvPicPr>
          <p:nvPr/>
        </p:nvPicPr>
        <p:blipFill>
          <a:blip r:embed="rId2"/>
          <a:stretch>
            <a:fillRect/>
          </a:stretch>
        </p:blipFill>
        <p:spPr>
          <a:xfrm>
            <a:off x="1487488" y="1916832"/>
            <a:ext cx="5328592" cy="4045145"/>
          </a:xfrm>
          <a:prstGeom prst="rect">
            <a:avLst/>
          </a:prstGeom>
        </p:spPr>
      </p:pic>
    </p:spTree>
    <p:extLst>
      <p:ext uri="{BB962C8B-B14F-4D97-AF65-F5344CB8AC3E}">
        <p14:creationId xmlns:p14="http://schemas.microsoft.com/office/powerpoint/2010/main" val="2562398483"/>
      </p:ext>
    </p:extLst>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遗传算法</a:t>
            </a:r>
            <a:endParaRPr lang="en-US" altLang="zh-CN"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989019167"/>
              </p:ext>
            </p:extLst>
          </p:nvPr>
        </p:nvGraphicFramePr>
        <p:xfrm>
          <a:off x="812800" y="1346285"/>
          <a:ext cx="57872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8256240" y="0"/>
            <a:ext cx="3935760"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en-US" altLang="zh-CN" dirty="0"/>
              <a:t>“</a:t>
            </a:r>
            <a:r>
              <a:rPr lang="zh-CN" altLang="zh-CN" dirty="0"/>
              <a:t>遗传算法的总体</a:t>
            </a:r>
            <a:r>
              <a:rPr lang="en-US" altLang="zh-CN" dirty="0" smtClean="0"/>
              <a:t>”</a:t>
            </a:r>
            <a:r>
              <a:rPr lang="zh-CN" altLang="zh-CN" dirty="0" smtClean="0"/>
              <a:t> 是</a:t>
            </a:r>
            <a:r>
              <a:rPr lang="zh-CN" altLang="zh-CN" dirty="0"/>
              <a:t>指被遗传算法不断迭代更新的一个</a:t>
            </a:r>
            <a:r>
              <a:rPr lang="zh-CN" altLang="zh-CN" dirty="0" smtClean="0"/>
              <a:t>“假设池”</a:t>
            </a:r>
            <a:r>
              <a:rPr lang="zh-CN" altLang="en-US" dirty="0" smtClean="0"/>
              <a:t>；</a:t>
            </a:r>
            <a:endParaRPr lang="en-US" altLang="zh-CN" dirty="0" smtClean="0"/>
          </a:p>
          <a:p>
            <a:pPr marL="285750" lvl="0" indent="-285750">
              <a:buFont typeface="Arial" panose="020B0604020202020204" pitchFamily="34" charset="0"/>
              <a:buChar char="•"/>
            </a:pPr>
            <a:r>
              <a:rPr lang="zh-CN" altLang="en-US" dirty="0"/>
              <a:t>遗传算法借鉴的生物进化的</a:t>
            </a:r>
            <a:r>
              <a:rPr lang="en-US" altLang="zh-CN" dirty="0"/>
              <a:t>3</a:t>
            </a:r>
            <a:r>
              <a:rPr lang="zh-CN" altLang="en-US" dirty="0"/>
              <a:t>个基本原则</a:t>
            </a:r>
            <a:r>
              <a:rPr lang="en-US" altLang="zh-CN" dirty="0"/>
              <a:t>——</a:t>
            </a:r>
            <a:r>
              <a:rPr lang="zh-CN" altLang="en-US" dirty="0"/>
              <a:t>适者生存、两性繁衍及突变，分别对应遗传算法的</a:t>
            </a:r>
            <a:r>
              <a:rPr lang="en-US" altLang="zh-CN" dirty="0"/>
              <a:t>3</a:t>
            </a:r>
            <a:r>
              <a:rPr lang="zh-CN" altLang="en-US" dirty="0"/>
              <a:t>个基本算子：选择、交叉和突变</a:t>
            </a:r>
            <a:r>
              <a:rPr lang="zh-CN" altLang="en-US" dirty="0" smtClean="0"/>
              <a:t>。</a:t>
            </a:r>
            <a:endParaRPr lang="en-US" altLang="zh-CN" dirty="0"/>
          </a:p>
        </p:txBody>
      </p:sp>
    </p:spTree>
    <p:extLst>
      <p:ext uri="{BB962C8B-B14F-4D97-AF65-F5344CB8AC3E}">
        <p14:creationId xmlns:p14="http://schemas.microsoft.com/office/powerpoint/2010/main" val="2449446384"/>
      </p:ext>
    </p:extLst>
  </p:cSld>
  <p:clrMapOvr>
    <a:masterClrMapping/>
  </p:clrMapOvr>
  <p:transition>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分析学习</a:t>
            </a:r>
            <a:endParaRPr lang="en-US" altLang="zh-CN"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7" name="Rectangle 2"/>
          <p:cNvSpPr>
            <a:spLocks noChangeArrowheads="1"/>
          </p:cNvSpPr>
          <p:nvPr/>
        </p:nvSpPr>
        <p:spPr bwMode="auto">
          <a:xfrm>
            <a:off x="679786" y="18448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3"/>
          <a:stretch>
            <a:fillRect/>
          </a:stretch>
        </p:blipFill>
        <p:spPr>
          <a:xfrm>
            <a:off x="596819" y="1700808"/>
            <a:ext cx="5931229" cy="1370212"/>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944093952"/>
              </p:ext>
            </p:extLst>
          </p:nvPr>
        </p:nvGraphicFramePr>
        <p:xfrm>
          <a:off x="679786" y="3687584"/>
          <a:ext cx="5683195" cy="1983054"/>
        </p:xfrm>
        <a:graphic>
          <a:graphicData uri="http://schemas.openxmlformats.org/drawingml/2006/table">
            <a:tbl>
              <a:tblPr firstRow="1" bandRow="1" bandCol="1">
                <a:tableStyleId>{17292A2E-F333-43FB-9621-5CBBE7FDCDCB}</a:tableStyleId>
              </a:tblPr>
              <a:tblGrid>
                <a:gridCol w="1331771">
                  <a:extLst>
                    <a:ext uri="{9D8B030D-6E8A-4147-A177-3AD203B41FA5}">
                      <a16:colId xmlns:a16="http://schemas.microsoft.com/office/drawing/2014/main" val="2337992968"/>
                    </a:ext>
                  </a:extLst>
                </a:gridCol>
                <a:gridCol w="2175712">
                  <a:extLst>
                    <a:ext uri="{9D8B030D-6E8A-4147-A177-3AD203B41FA5}">
                      <a16:colId xmlns:a16="http://schemas.microsoft.com/office/drawing/2014/main" val="3246896018"/>
                    </a:ext>
                  </a:extLst>
                </a:gridCol>
                <a:gridCol w="2175712">
                  <a:extLst>
                    <a:ext uri="{9D8B030D-6E8A-4147-A177-3AD203B41FA5}">
                      <a16:colId xmlns:a16="http://schemas.microsoft.com/office/drawing/2014/main" val="1394265784"/>
                    </a:ext>
                  </a:extLst>
                </a:gridCol>
              </a:tblGrid>
              <a:tr h="239228">
                <a:tc>
                  <a:txBody>
                    <a:bodyPr/>
                    <a:lstStyle/>
                    <a:p>
                      <a:pPr algn="just">
                        <a:spcBef>
                          <a:spcPts val="200"/>
                        </a:spcBef>
                        <a:spcAft>
                          <a:spcPts val="200"/>
                        </a:spcAft>
                      </a:pPr>
                      <a:r>
                        <a:rPr lang="en-US" sz="1600" kern="1050">
                          <a:effectLst/>
                        </a:rPr>
                        <a:t> </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dirty="0">
                          <a:effectLst/>
                        </a:rPr>
                        <a:t>归纳学习</a:t>
                      </a:r>
                      <a:endParaRPr lang="zh-CN" sz="1600" kern="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dirty="0">
                          <a:effectLst/>
                        </a:rPr>
                        <a:t>分析学习</a:t>
                      </a:r>
                      <a:endParaRPr lang="zh-CN" sz="1600" kern="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822895"/>
                  </a:ext>
                </a:extLst>
              </a:tr>
              <a:tr h="446326">
                <a:tc>
                  <a:txBody>
                    <a:bodyPr/>
                    <a:lstStyle/>
                    <a:p>
                      <a:pPr algn="just">
                        <a:spcBef>
                          <a:spcPts val="200"/>
                        </a:spcBef>
                        <a:spcAft>
                          <a:spcPts val="200"/>
                        </a:spcAft>
                      </a:pPr>
                      <a:r>
                        <a:rPr lang="zh-CN" sz="1600" kern="1050">
                          <a:effectLst/>
                        </a:rPr>
                        <a:t>目标</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dirty="0">
                          <a:effectLst/>
                        </a:rPr>
                        <a:t>拟合数据的假设</a:t>
                      </a:r>
                      <a:endParaRPr lang="zh-CN" sz="1600" kern="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拟合领域理论的假设</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3727707"/>
                  </a:ext>
                </a:extLst>
              </a:tr>
              <a:tr h="402604">
                <a:tc>
                  <a:txBody>
                    <a:bodyPr/>
                    <a:lstStyle/>
                    <a:p>
                      <a:pPr algn="just">
                        <a:spcBef>
                          <a:spcPts val="200"/>
                        </a:spcBef>
                        <a:spcAft>
                          <a:spcPts val="200"/>
                        </a:spcAft>
                      </a:pPr>
                      <a:r>
                        <a:rPr lang="zh-CN" sz="1600" kern="1050">
                          <a:effectLst/>
                        </a:rPr>
                        <a:t>论证</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统计推理</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演绎推理</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3805259"/>
                  </a:ext>
                </a:extLst>
              </a:tr>
              <a:tr h="402604">
                <a:tc>
                  <a:txBody>
                    <a:bodyPr/>
                    <a:lstStyle/>
                    <a:p>
                      <a:pPr algn="just">
                        <a:spcBef>
                          <a:spcPts val="200"/>
                        </a:spcBef>
                        <a:spcAft>
                          <a:spcPts val="200"/>
                        </a:spcAft>
                      </a:pPr>
                      <a:r>
                        <a:rPr lang="zh-CN" sz="1600" kern="1050">
                          <a:effectLst/>
                        </a:rPr>
                        <a:t>优点</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需要很少先验知识</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从稀缺的数据中学习</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645101"/>
                  </a:ext>
                </a:extLst>
              </a:tr>
              <a:tr h="478454">
                <a:tc>
                  <a:txBody>
                    <a:bodyPr/>
                    <a:lstStyle/>
                    <a:p>
                      <a:pPr algn="just">
                        <a:spcBef>
                          <a:spcPts val="200"/>
                        </a:spcBef>
                        <a:spcAft>
                          <a:spcPts val="200"/>
                        </a:spcAft>
                      </a:pPr>
                      <a:r>
                        <a:rPr lang="zh-CN" sz="1600" kern="1050">
                          <a:effectLst/>
                        </a:rPr>
                        <a:t>缺陷</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a:effectLst/>
                        </a:rPr>
                        <a:t>稀缺的数据，不正确的偏置</a:t>
                      </a:r>
                      <a:endParaRPr lang="zh-CN" sz="1600" kern="105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Bef>
                          <a:spcPts val="200"/>
                        </a:spcBef>
                        <a:spcAft>
                          <a:spcPts val="200"/>
                        </a:spcAft>
                      </a:pPr>
                      <a:r>
                        <a:rPr lang="zh-CN" sz="1600" kern="1050" dirty="0">
                          <a:effectLst/>
                        </a:rPr>
                        <a:t>不完美的领域理论</a:t>
                      </a:r>
                      <a:endParaRPr lang="zh-CN" sz="1600" kern="105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77513"/>
                  </a:ext>
                </a:extLst>
              </a:tr>
            </a:tbl>
          </a:graphicData>
        </a:graphic>
      </p:graphicFrame>
      <p:sp>
        <p:nvSpPr>
          <p:cNvPr id="11" name="文本框 10"/>
          <p:cNvSpPr txBox="1"/>
          <p:nvPr/>
        </p:nvSpPr>
        <p:spPr>
          <a:xfrm flipH="1">
            <a:off x="596819" y="6102536"/>
            <a:ext cx="5790111" cy="369332"/>
          </a:xfrm>
          <a:prstGeom prst="rect">
            <a:avLst/>
          </a:prstGeom>
          <a:noFill/>
        </p:spPr>
        <p:txBody>
          <a:bodyPr wrap="square" rtlCol="0">
            <a:spAutoFit/>
          </a:bodyPr>
          <a:lstStyle/>
          <a:p>
            <a:r>
              <a:rPr lang="zh-CN" altLang="en-US" b="1" dirty="0" smtClean="0"/>
              <a:t>分析学习的代表：</a:t>
            </a:r>
            <a:r>
              <a:rPr lang="en-US" altLang="zh-CN" b="1" dirty="0" smtClean="0"/>
              <a:t>Prolog-EBG</a:t>
            </a:r>
            <a:r>
              <a:rPr lang="zh-CN" altLang="zh-CN" b="1" dirty="0"/>
              <a:t>算法</a:t>
            </a:r>
            <a:endParaRPr lang="zh-CN" altLang="en-US" dirty="0"/>
          </a:p>
        </p:txBody>
      </p:sp>
      <p:sp>
        <p:nvSpPr>
          <p:cNvPr id="3" name="矩形 2"/>
          <p:cNvSpPr/>
          <p:nvPr/>
        </p:nvSpPr>
        <p:spPr>
          <a:xfrm>
            <a:off x="6816081" y="0"/>
            <a:ext cx="5375920"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28600" indent="-228600">
              <a:buFont typeface="+mj-lt"/>
              <a:buAutoNum type="arabicPeriod"/>
            </a:pPr>
            <a:r>
              <a:rPr lang="zh-CN" altLang="zh-CN" b="1" dirty="0"/>
              <a:t>分析学习</a:t>
            </a:r>
            <a:r>
              <a:rPr lang="zh-CN" altLang="zh-CN" dirty="0"/>
              <a:t>的特点是使用先验知识来分析或解释每个训练样本，以推理出样本的哪些特征与目标函数相关或</a:t>
            </a:r>
            <a:r>
              <a:rPr lang="zh-CN" altLang="zh-CN" dirty="0" smtClean="0"/>
              <a:t>不相关</a:t>
            </a:r>
            <a:endParaRPr lang="en-US" altLang="zh-CN" dirty="0" smtClean="0"/>
          </a:p>
          <a:p>
            <a:pPr marL="228600" indent="-228600">
              <a:buFont typeface="+mj-lt"/>
              <a:buAutoNum type="arabicPeriod"/>
            </a:pPr>
            <a:r>
              <a:rPr lang="zh-CN" altLang="zh-CN" dirty="0">
                <a:solidFill>
                  <a:schemeClr val="tx1"/>
                </a:solidFill>
              </a:rPr>
              <a:t>数据科学中往往需要在近似的先验知识以及可用数据的基础上形成一般假设，比较常用的方法有：</a:t>
            </a:r>
          </a:p>
          <a:p>
            <a:pPr marL="628650" lvl="1" indent="-171450">
              <a:buFont typeface="Arial" panose="020B0604020202020204" pitchFamily="34" charset="0"/>
              <a:buChar char="•"/>
            </a:pPr>
            <a:r>
              <a:rPr lang="zh-CN" altLang="zh-CN" dirty="0">
                <a:solidFill>
                  <a:schemeClr val="tx1"/>
                </a:solidFill>
              </a:rPr>
              <a:t>使用先验知识得到初始假设，如</a:t>
            </a:r>
            <a:r>
              <a:rPr lang="en-US" altLang="zh-CN" dirty="0">
                <a:solidFill>
                  <a:schemeClr val="tx1"/>
                </a:solidFill>
              </a:rPr>
              <a:t>KBANN</a:t>
            </a:r>
            <a:r>
              <a:rPr lang="zh-CN" altLang="zh-CN" dirty="0">
                <a:solidFill>
                  <a:schemeClr val="tx1"/>
                </a:solidFill>
              </a:rPr>
              <a:t>（</a:t>
            </a:r>
            <a:r>
              <a:rPr lang="en-US" altLang="zh-CN" dirty="0">
                <a:solidFill>
                  <a:schemeClr val="tx1"/>
                </a:solidFill>
              </a:rPr>
              <a:t>Knowledge-Based Artificial Neural Network</a:t>
            </a:r>
            <a:r>
              <a:rPr lang="zh-CN" altLang="zh-CN" dirty="0">
                <a:solidFill>
                  <a:schemeClr val="tx1"/>
                </a:solidFill>
              </a:rPr>
              <a:t>，基于知识的人工神经网络）算法；</a:t>
            </a:r>
          </a:p>
          <a:p>
            <a:pPr marL="628650" lvl="1" indent="-171450">
              <a:buFont typeface="Arial" panose="020B0604020202020204" pitchFamily="34" charset="0"/>
              <a:buChar char="•"/>
            </a:pPr>
            <a:r>
              <a:rPr lang="zh-CN" altLang="zh-CN" dirty="0">
                <a:solidFill>
                  <a:schemeClr val="tx1"/>
                </a:solidFill>
              </a:rPr>
              <a:t>使用先验知识改变搜索目标，如</a:t>
            </a:r>
            <a:r>
              <a:rPr lang="en-US" altLang="zh-CN" dirty="0" err="1" smtClean="0">
                <a:solidFill>
                  <a:schemeClr val="tx1"/>
                </a:solidFill>
              </a:rPr>
              <a:t>TangentProp</a:t>
            </a:r>
            <a:r>
              <a:rPr lang="zh-CN" altLang="zh-CN" dirty="0" smtClean="0">
                <a:solidFill>
                  <a:schemeClr val="tx1"/>
                </a:solidFill>
              </a:rPr>
              <a:t>；</a:t>
            </a:r>
            <a:endParaRPr lang="zh-CN" altLang="zh-CN" dirty="0">
              <a:solidFill>
                <a:schemeClr val="tx1"/>
              </a:solidFill>
            </a:endParaRPr>
          </a:p>
          <a:p>
            <a:pPr marL="628650" lvl="1" indent="-171450">
              <a:buFont typeface="Arial" panose="020B0604020202020204" pitchFamily="34" charset="0"/>
              <a:buChar char="•"/>
            </a:pPr>
            <a:r>
              <a:rPr lang="zh-CN" altLang="zh-CN" dirty="0">
                <a:solidFill>
                  <a:schemeClr val="tx1"/>
                </a:solidFill>
              </a:rPr>
              <a:t>使用先验知识来扩展搜索算子，如</a:t>
            </a:r>
            <a:r>
              <a:rPr lang="en-US" altLang="zh-CN" dirty="0">
                <a:solidFill>
                  <a:schemeClr val="tx1"/>
                </a:solidFill>
              </a:rPr>
              <a:t>FOCL</a:t>
            </a:r>
            <a:r>
              <a:rPr lang="zh-CN" altLang="zh-CN" dirty="0">
                <a:solidFill>
                  <a:schemeClr val="tx1"/>
                </a:solidFill>
              </a:rPr>
              <a:t>算法</a:t>
            </a:r>
            <a:r>
              <a:rPr lang="zh-CN" altLang="zh-CN" dirty="0" smtClean="0">
                <a:solidFill>
                  <a:schemeClr val="tx1"/>
                </a:solidFill>
              </a:rPr>
              <a:t>。</a:t>
            </a:r>
            <a:endParaRPr lang="zh-CN" altLang="zh-CN" dirty="0">
              <a:solidFill>
                <a:schemeClr val="tx1"/>
              </a:solidFill>
            </a:endParaRPr>
          </a:p>
        </p:txBody>
      </p:sp>
    </p:spTree>
    <p:extLst>
      <p:ext uri="{BB962C8B-B14F-4D97-AF65-F5344CB8AC3E}">
        <p14:creationId xmlns:p14="http://schemas.microsoft.com/office/powerpoint/2010/main" val="251767758"/>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增强学习</a:t>
            </a:r>
            <a:endParaRPr lang="en-US" altLang="zh-CN"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3032979251"/>
              </p:ext>
            </p:extLst>
          </p:nvPr>
        </p:nvGraphicFramePr>
        <p:xfrm>
          <a:off x="812800" y="1500175"/>
          <a:ext cx="535520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3834459735"/>
              </p:ext>
            </p:extLst>
          </p:nvPr>
        </p:nvGraphicFramePr>
        <p:xfrm>
          <a:off x="6281011" y="2313617"/>
          <a:ext cx="4382502" cy="1887355"/>
        </p:xfrm>
        <a:graphic>
          <a:graphicData uri="http://schemas.openxmlformats.org/presentationml/2006/ole">
            <mc:AlternateContent xmlns:mc="http://schemas.openxmlformats.org/markup-compatibility/2006">
              <mc:Choice xmlns:v="urn:schemas-microsoft-com:vml" Requires="v">
                <p:oleObj spid="_x0000_s158901" name="Visio" r:id="rId9" imgW="2926800" imgH="1270779" progId="Visio.Drawing.11">
                  <p:embed/>
                </p:oleObj>
              </mc:Choice>
              <mc:Fallback>
                <p:oleObj name="Visio" r:id="rId9" imgW="2926800" imgH="1270779" progId="Visio.Drawing.11">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1011" y="2313617"/>
                        <a:ext cx="4382502" cy="1887355"/>
                      </a:xfrm>
                      <a:prstGeom prst="rect">
                        <a:avLst/>
                      </a:prstGeom>
                      <a:noFill/>
                    </p:spPr>
                  </p:pic>
                </p:oleObj>
              </mc:Fallback>
            </mc:AlternateContent>
          </a:graphicData>
        </a:graphic>
      </p:graphicFrame>
      <p:sp>
        <p:nvSpPr>
          <p:cNvPr id="6" name="矩形 5"/>
          <p:cNvSpPr/>
          <p:nvPr/>
        </p:nvSpPr>
        <p:spPr>
          <a:xfrm>
            <a:off x="8375576" y="613"/>
            <a:ext cx="381642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smtClean="0"/>
              <a:t>增强学习主</a:t>
            </a:r>
            <a:r>
              <a:rPr lang="zh-CN" altLang="zh-CN" dirty="0" smtClean="0"/>
              <a:t>要</a:t>
            </a:r>
            <a:r>
              <a:rPr lang="zh-CN" altLang="zh-CN" dirty="0"/>
              <a:t>研究的是如何协助自治</a:t>
            </a:r>
            <a:r>
              <a:rPr lang="en-US" altLang="zh-CN" dirty="0"/>
              <a:t>Agent</a:t>
            </a:r>
            <a:r>
              <a:rPr lang="zh-CN" altLang="zh-CN" dirty="0"/>
              <a:t>的学习活动，进而达到选择最优动作的目的</a:t>
            </a:r>
            <a:endParaRPr lang="zh-CN" altLang="en-US" dirty="0"/>
          </a:p>
        </p:txBody>
      </p:sp>
    </p:spTree>
    <p:extLst>
      <p:ext uri="{BB962C8B-B14F-4D97-AF65-F5344CB8AC3E}">
        <p14:creationId xmlns:p14="http://schemas.microsoft.com/office/powerpoint/2010/main" val="173108532"/>
      </p:ext>
    </p:extLst>
  </p:cSld>
  <p:clrMapOvr>
    <a:masterClrMapping/>
  </p:clrMapOvr>
  <p:transition>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机器学习与数据科学</a:t>
            </a:r>
            <a:endParaRPr lang="en-US" altLang="zh-CN"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887312"/>
            <a:ext cx="2347696" cy="1745862"/>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zh-CN" altLang="en-US" dirty="0" smtClean="0"/>
              <a:t>▼</a:t>
            </a:r>
            <a:r>
              <a:rPr lang="en-US" altLang="zh-CN" dirty="0" smtClean="0"/>
              <a:t>3.</a:t>
            </a:r>
            <a:r>
              <a:rPr lang="zh-CN" altLang="en-US" dirty="0" smtClean="0"/>
              <a:t>机器学习与数据科学</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3.2 </a:t>
            </a:r>
            <a:r>
              <a:rPr lang="zh-CN" altLang="en-US" dirty="0" smtClean="0"/>
              <a:t>数据科学中常用的机器学习知识</a:t>
            </a:r>
            <a:endParaRPr lang="zh-CN" altLang="en-US" dirty="0"/>
          </a:p>
        </p:txBody>
      </p:sp>
      <p:sp>
        <p:nvSpPr>
          <p:cNvPr id="3" name="Rectangle 2"/>
          <p:cNvSpPr>
            <a:spLocks noChangeArrowheads="1"/>
          </p:cNvSpPr>
          <p:nvPr/>
        </p:nvSpPr>
        <p:spPr bwMode="auto">
          <a:xfrm>
            <a:off x="695400" y="15567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b="7620"/>
          <a:stretch/>
        </p:blipFill>
        <p:spPr>
          <a:xfrm>
            <a:off x="3749614" y="1899163"/>
            <a:ext cx="2900083" cy="1745861"/>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57" y="4153001"/>
            <a:ext cx="2160239" cy="175855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6377" y="3987394"/>
            <a:ext cx="2016224" cy="2059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71968"/>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125816" cy="1143000"/>
          </a:xfrm>
        </p:spPr>
        <p:txBody>
          <a:bodyPr/>
          <a:lstStyle/>
          <a:p>
            <a:r>
              <a:rPr lang="en-US" altLang="zh-CN" dirty="0" smtClean="0"/>
              <a:t>3.3 </a:t>
            </a:r>
            <a:r>
              <a:rPr lang="zh-CN" altLang="en-US" dirty="0" smtClean="0"/>
              <a:t>机器学习</a:t>
            </a:r>
            <a:r>
              <a:rPr lang="zh-CN" altLang="en-US" dirty="0"/>
              <a:t>在数据科学中的应用</a:t>
            </a:r>
            <a:r>
              <a:rPr lang="en-US" altLang="zh-CN" dirty="0"/>
              <a:t/>
            </a:r>
            <a:br>
              <a:rPr lang="en-US" altLang="zh-CN" dirty="0"/>
            </a:br>
            <a:endParaRPr lang="en-US" altLang="zh-CN" dirty="0"/>
          </a:p>
        </p:txBody>
      </p:sp>
      <p:sp>
        <p:nvSpPr>
          <p:cNvPr id="8" name="副标题 6"/>
          <p:cNvSpPr>
            <a:spLocks noGrp="1"/>
          </p:cNvSpPr>
          <p:nvPr>
            <p:ph type="subTitle" idx="1"/>
          </p:nvPr>
        </p:nvSpPr>
        <p:spPr>
          <a:xfrm>
            <a:off x="3215680" y="4038602"/>
            <a:ext cx="7992888" cy="1752600"/>
          </a:xfrm>
        </p:spPr>
        <p:txBody>
          <a:bodyPr/>
          <a:lstStyle/>
          <a:p>
            <a:r>
              <a:rPr lang="en-US" altLang="zh-CN" sz="2000" dirty="0" smtClean="0">
                <a:solidFill>
                  <a:schemeClr val="bg1">
                    <a:lumMod val="65000"/>
                  </a:schemeClr>
                </a:solidFill>
              </a:rPr>
              <a:t>3.1 </a:t>
            </a:r>
            <a:r>
              <a:rPr lang="en-US" altLang="zh-CN" sz="2000" dirty="0">
                <a:solidFill>
                  <a:schemeClr val="bg1">
                    <a:lumMod val="65000"/>
                  </a:schemeClr>
                </a:solidFill>
              </a:rPr>
              <a:t>【</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机器学习在数据科学中的重要地位</a:t>
            </a:r>
            <a:endParaRPr lang="en-US" altLang="zh-CN" sz="2000" dirty="0">
              <a:solidFill>
                <a:schemeClr val="bg1">
                  <a:lumMod val="65000"/>
                </a:schemeClr>
              </a:solidFill>
            </a:endParaRPr>
          </a:p>
          <a:p>
            <a:r>
              <a:rPr lang="en-US" altLang="zh-CN" sz="2000" dirty="0">
                <a:solidFill>
                  <a:schemeClr val="bg1">
                    <a:lumMod val="65000"/>
                  </a:schemeClr>
                </a:solidFill>
              </a:rPr>
              <a:t>3.2 【</a:t>
            </a:r>
            <a:r>
              <a:rPr lang="zh-CN" altLang="en-US" sz="2000" dirty="0">
                <a:solidFill>
                  <a:schemeClr val="bg1">
                    <a:lumMod val="65000"/>
                  </a:schemeClr>
                </a:solidFill>
              </a:rPr>
              <a:t>常用</a:t>
            </a:r>
            <a:r>
              <a:rPr lang="en-US" altLang="zh-CN" sz="2000" dirty="0">
                <a:solidFill>
                  <a:schemeClr val="bg1">
                    <a:lumMod val="65000"/>
                  </a:schemeClr>
                </a:solidFill>
              </a:rPr>
              <a:t>】</a:t>
            </a:r>
            <a:r>
              <a:rPr lang="zh-CN" altLang="en-US" sz="2000" dirty="0">
                <a:solidFill>
                  <a:schemeClr val="bg1">
                    <a:lumMod val="65000"/>
                  </a:schemeClr>
                </a:solidFill>
              </a:rPr>
              <a:t>数据科学中常用的机器学习知识</a:t>
            </a:r>
            <a:endParaRPr lang="en-US" altLang="zh-CN" sz="2000" dirty="0">
              <a:solidFill>
                <a:schemeClr val="bg1">
                  <a:lumMod val="65000"/>
                </a:schemeClr>
              </a:solidFill>
            </a:endParaRPr>
          </a:p>
          <a:p>
            <a:r>
              <a:rPr lang="en-US" altLang="zh-CN" sz="2000" dirty="0"/>
              <a:t>►</a:t>
            </a:r>
            <a:r>
              <a:rPr lang="en-US" altLang="zh-CN" sz="2000" dirty="0" smtClean="0"/>
              <a:t>3.3 </a:t>
            </a:r>
            <a:r>
              <a:rPr lang="en-US" altLang="zh-CN" sz="2000" dirty="0"/>
              <a:t>【</a:t>
            </a:r>
            <a:r>
              <a:rPr lang="zh-CN" altLang="en-US" sz="2000" dirty="0"/>
              <a:t>案例</a:t>
            </a:r>
            <a:r>
              <a:rPr lang="en-US" altLang="zh-CN" sz="2000" dirty="0"/>
              <a:t>】</a:t>
            </a:r>
            <a:r>
              <a:rPr lang="zh-CN" altLang="en-US" sz="2000" dirty="0"/>
              <a:t>机器学习在数据科学中的应用</a:t>
            </a:r>
            <a:endParaRPr lang="en-US" altLang="zh-CN" sz="2000" dirty="0"/>
          </a:p>
          <a:p>
            <a:r>
              <a:rPr lang="en-US" altLang="zh-CN" sz="2000" dirty="0"/>
              <a:t>3.4 【</a:t>
            </a:r>
            <a:r>
              <a:rPr lang="zh-CN" altLang="en-US" sz="2000" dirty="0"/>
              <a:t>讨论</a:t>
            </a:r>
            <a:r>
              <a:rPr lang="en-US" altLang="zh-CN" sz="2000" dirty="0"/>
              <a:t>】</a:t>
            </a:r>
            <a:r>
              <a:rPr lang="zh-CN" altLang="en-US" sz="2000" dirty="0"/>
              <a:t>数据科学视角下的机器学习</a:t>
            </a:r>
          </a:p>
        </p:txBody>
      </p:sp>
    </p:spTree>
    <p:extLst>
      <p:ext uri="{BB962C8B-B14F-4D97-AF65-F5344CB8AC3E}">
        <p14:creationId xmlns:p14="http://schemas.microsoft.com/office/powerpoint/2010/main" val="2701903888"/>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例</a:t>
            </a:r>
            <a:r>
              <a:rPr lang="en-US" altLang="zh-CN" dirty="0" smtClean="0"/>
              <a:t>3】</a:t>
            </a:r>
            <a:r>
              <a:rPr lang="en-US" altLang="zh-CN" dirty="0"/>
              <a:t>AlphaGo </a:t>
            </a:r>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sp>
        <p:nvSpPr>
          <p:cNvPr id="7" name="矩形 6"/>
          <p:cNvSpPr/>
          <p:nvPr/>
        </p:nvSpPr>
        <p:spPr>
          <a:xfrm>
            <a:off x="309897" y="1694555"/>
            <a:ext cx="3147015" cy="646331"/>
          </a:xfrm>
          <a:prstGeom prst="rect">
            <a:avLst/>
          </a:prstGeom>
        </p:spPr>
        <p:txBody>
          <a:bodyPr wrap="none">
            <a:spAutoFit/>
          </a:bodyPr>
          <a:lstStyle/>
          <a:p>
            <a:r>
              <a:rPr lang="en-US" altLang="zh-CN" dirty="0" smtClean="0"/>
              <a:t>1997, Deep Blue </a:t>
            </a:r>
            <a:r>
              <a:rPr lang="en-US" altLang="zh-CN" sz="1050" i="1" dirty="0" smtClean="0"/>
              <a:t>VS</a:t>
            </a:r>
            <a:r>
              <a:rPr lang="en-US" altLang="zh-CN" dirty="0" smtClean="0"/>
              <a:t> </a:t>
            </a:r>
            <a:r>
              <a:rPr lang="zh-CN" altLang="en-US" dirty="0" smtClean="0"/>
              <a:t>kasparov</a:t>
            </a:r>
            <a:endParaRPr lang="zh-CN" altLang="en-US" dirty="0"/>
          </a:p>
          <a:p>
            <a:endParaRPr lang="en-US" altLang="zh-CN" dirty="0"/>
          </a:p>
        </p:txBody>
      </p:sp>
      <p:pic>
        <p:nvPicPr>
          <p:cNvPr id="164866" name="Picture 2" descr="“1997 deep blue vs kasparov”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643" y="2076463"/>
            <a:ext cx="2524525" cy="1556791"/>
          </a:xfrm>
          <a:prstGeom prst="rect">
            <a:avLst/>
          </a:prstGeom>
          <a:noFill/>
          <a:extLst>
            <a:ext uri="{909E8E84-426E-40DD-AFC4-6F175D3DCCD1}">
              <a14:hiddenFill xmlns:a14="http://schemas.microsoft.com/office/drawing/2010/main">
                <a:solidFill>
                  <a:srgbClr val="FFFFFF"/>
                </a:solidFill>
              </a14:hiddenFill>
            </a:ext>
          </a:extLst>
        </p:spPr>
      </p:pic>
      <p:pic>
        <p:nvPicPr>
          <p:cNvPr id="164868" name="Picture 4" descr="“watson jeopardy 2011”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8244" y="2954554"/>
            <a:ext cx="3162002" cy="170396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892106" y="2393193"/>
            <a:ext cx="3443091" cy="923330"/>
          </a:xfrm>
          <a:prstGeom prst="rect">
            <a:avLst/>
          </a:prstGeom>
        </p:spPr>
        <p:txBody>
          <a:bodyPr wrap="square">
            <a:spAutoFit/>
          </a:bodyPr>
          <a:lstStyle/>
          <a:p>
            <a:r>
              <a:rPr lang="en-US" altLang="zh-CN" dirty="0" smtClean="0"/>
              <a:t>2011, Watson </a:t>
            </a:r>
            <a:r>
              <a:rPr lang="en-US" altLang="zh-CN" sz="1000" i="1" dirty="0"/>
              <a:t>VS</a:t>
            </a:r>
            <a:r>
              <a:rPr lang="en-US" altLang="zh-CN" dirty="0" smtClean="0"/>
              <a:t> </a:t>
            </a:r>
            <a:r>
              <a:rPr lang="nb-NO" altLang="zh-CN" dirty="0"/>
              <a:t> Brad Rutter and Ken Jennings</a:t>
            </a:r>
            <a:endParaRPr lang="zh-CN" altLang="en-US" dirty="0"/>
          </a:p>
          <a:p>
            <a:endParaRPr lang="en-US" altLang="zh-CN" dirty="0"/>
          </a:p>
        </p:txBody>
      </p:sp>
      <p:pic>
        <p:nvPicPr>
          <p:cNvPr id="14"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4517" y="3921286"/>
            <a:ext cx="4369390" cy="246004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608168" y="3268577"/>
            <a:ext cx="3693116" cy="369332"/>
          </a:xfrm>
          <a:prstGeom prst="rect">
            <a:avLst/>
          </a:prstGeom>
        </p:spPr>
        <p:txBody>
          <a:bodyPr wrap="square">
            <a:spAutoFit/>
          </a:bodyPr>
          <a:lstStyle/>
          <a:p>
            <a:r>
              <a:rPr lang="en-US" altLang="zh-CN" dirty="0" smtClean="0">
                <a:latin typeface="+mn-ea"/>
              </a:rPr>
              <a:t>2016, </a:t>
            </a:r>
            <a:r>
              <a:rPr lang="en-US" altLang="zh-CN" dirty="0" err="1" smtClean="0">
                <a:latin typeface="+mn-ea"/>
              </a:rPr>
              <a:t>AlphaGo</a:t>
            </a:r>
            <a:r>
              <a:rPr lang="en-US" altLang="zh-CN" dirty="0" smtClean="0">
                <a:latin typeface="+mn-ea"/>
              </a:rPr>
              <a:t> </a:t>
            </a:r>
            <a:r>
              <a:rPr lang="en-US" altLang="zh-CN" dirty="0" smtClean="0"/>
              <a:t> </a:t>
            </a:r>
            <a:r>
              <a:rPr lang="en-US" altLang="zh-CN" sz="1050" i="1" dirty="0"/>
              <a:t>VS</a:t>
            </a:r>
            <a:r>
              <a:rPr lang="en-US" altLang="zh-CN" dirty="0"/>
              <a:t> </a:t>
            </a:r>
            <a:r>
              <a:rPr lang="zh-CN" altLang="en-US" dirty="0" smtClean="0">
                <a:latin typeface="+mn-ea"/>
              </a:rPr>
              <a:t> </a:t>
            </a:r>
            <a:r>
              <a:rPr lang="en-US" altLang="zh-CN" dirty="0">
                <a:latin typeface="+mn-ea"/>
              </a:rPr>
              <a:t>Lee </a:t>
            </a:r>
            <a:r>
              <a:rPr lang="en-US" altLang="zh-CN" dirty="0" err="1" smtClean="0">
                <a:latin typeface="+mn-ea"/>
              </a:rPr>
              <a:t>Sedol</a:t>
            </a:r>
            <a:endParaRPr lang="en-US" altLang="zh-CN" dirty="0">
              <a:latin typeface="+mn-ea"/>
            </a:endParaRPr>
          </a:p>
        </p:txBody>
      </p:sp>
    </p:spTree>
    <p:extLst>
      <p:ext uri="{BB962C8B-B14F-4D97-AF65-F5344CB8AC3E}">
        <p14:creationId xmlns:p14="http://schemas.microsoft.com/office/powerpoint/2010/main" val="2249730739"/>
      </p:ext>
    </p:extLst>
  </p:cSld>
  <p:clrMapOvr>
    <a:masterClrMapping/>
  </p:clrMapOvr>
  <p:transition>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例</a:t>
            </a:r>
            <a:r>
              <a:rPr lang="en-US" altLang="zh-CN" dirty="0" smtClean="0"/>
              <a:t>3】</a:t>
            </a:r>
            <a:r>
              <a:rPr lang="en-US" altLang="zh-CN" dirty="0"/>
              <a:t>AlphaGo </a:t>
            </a:r>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sp>
        <p:nvSpPr>
          <p:cNvPr id="6" name="内容占位符 5"/>
          <p:cNvSpPr>
            <a:spLocks noGrp="1"/>
          </p:cNvSpPr>
          <p:nvPr>
            <p:ph idx="1"/>
          </p:nvPr>
        </p:nvSpPr>
        <p:spPr>
          <a:xfrm>
            <a:off x="810118" y="1484784"/>
            <a:ext cx="7006836" cy="2762077"/>
          </a:xfrm>
        </p:spPr>
        <p:txBody>
          <a:bodyPr/>
          <a:lstStyle/>
          <a:p>
            <a:r>
              <a:rPr lang="zh-CN" altLang="en-US" sz="2800" b="1" dirty="0" smtClean="0">
                <a:latin typeface="+mn-ea"/>
              </a:rPr>
              <a:t>背景</a:t>
            </a:r>
            <a:endParaRPr lang="en-US" altLang="zh-CN" sz="2800" b="1" dirty="0" smtClean="0">
              <a:latin typeface="+mn-ea"/>
            </a:endParaRPr>
          </a:p>
          <a:p>
            <a:pPr lvl="1"/>
            <a:r>
              <a:rPr lang="en-US" altLang="zh-CN" dirty="0" smtClean="0">
                <a:latin typeface="+mn-ea"/>
              </a:rPr>
              <a:t>Google</a:t>
            </a:r>
            <a:r>
              <a:rPr lang="zh-CN" altLang="en-US" dirty="0" smtClean="0">
                <a:latin typeface="+mn-ea"/>
              </a:rPr>
              <a:t>旗下</a:t>
            </a:r>
            <a:r>
              <a:rPr lang="en-US" altLang="zh-CN" dirty="0">
                <a:latin typeface="+mn-ea"/>
              </a:rPr>
              <a:t>DeepMind</a:t>
            </a:r>
            <a:r>
              <a:rPr lang="zh-CN" altLang="en-US" dirty="0">
                <a:latin typeface="+mn-ea"/>
              </a:rPr>
              <a:t>公司开发</a:t>
            </a:r>
            <a:endParaRPr lang="en-US" altLang="zh-CN" dirty="0">
              <a:latin typeface="+mn-ea"/>
            </a:endParaRPr>
          </a:p>
          <a:p>
            <a:pPr lvl="1"/>
            <a:r>
              <a:rPr lang="zh-CN" altLang="en-US" dirty="0" smtClean="0">
                <a:latin typeface="+mn-ea"/>
              </a:rPr>
              <a:t>围棋，</a:t>
            </a:r>
            <a:r>
              <a:rPr lang="en-US" altLang="zh-CN" dirty="0" smtClean="0">
                <a:latin typeface="+mn-ea"/>
              </a:rPr>
              <a:t>蒙特卡洛树搜索</a:t>
            </a:r>
            <a:r>
              <a:rPr lang="zh-CN" altLang="en-US" dirty="0">
                <a:latin typeface="+mn-ea"/>
              </a:rPr>
              <a:t>（</a:t>
            </a:r>
            <a:r>
              <a:rPr lang="en-US" altLang="zh-CN" dirty="0">
                <a:latin typeface="+mn-ea"/>
              </a:rPr>
              <a:t>MCTS</a:t>
            </a:r>
            <a:r>
              <a:rPr lang="zh-CN" altLang="en-US" dirty="0" smtClean="0">
                <a:latin typeface="+mn-ea"/>
              </a:rPr>
              <a:t>），深层</a:t>
            </a:r>
            <a:r>
              <a:rPr lang="zh-CN" altLang="en-US" dirty="0">
                <a:latin typeface="+mn-ea"/>
              </a:rPr>
              <a:t>卷积神经网络</a:t>
            </a:r>
            <a:r>
              <a:rPr lang="en-US" altLang="zh-CN" dirty="0">
                <a:latin typeface="+mn-ea"/>
              </a:rPr>
              <a:t>(DCNN)</a:t>
            </a:r>
          </a:p>
          <a:p>
            <a:r>
              <a:rPr lang="zh-CN" altLang="en-US" b="1" dirty="0" smtClean="0">
                <a:latin typeface="+mn-ea"/>
              </a:rPr>
              <a:t>原理</a:t>
            </a:r>
            <a:endParaRPr lang="en-US" altLang="zh-CN" b="1" dirty="0" smtClean="0">
              <a:latin typeface="+mn-ea"/>
            </a:endParaRPr>
          </a:p>
          <a:p>
            <a:pPr lvl="1"/>
            <a:r>
              <a:rPr lang="zh-CN" altLang="en-US" dirty="0">
                <a:latin typeface="+mn-ea"/>
              </a:rPr>
              <a:t>深度学习</a:t>
            </a:r>
            <a:r>
              <a:rPr lang="en-US" altLang="zh-CN" dirty="0" smtClean="0">
                <a:latin typeface="+mn-ea"/>
              </a:rPr>
              <a:t>+</a:t>
            </a:r>
            <a:r>
              <a:rPr lang="zh-CN" altLang="en-US" dirty="0" smtClean="0">
                <a:latin typeface="+mn-ea"/>
              </a:rPr>
              <a:t>增强学习</a:t>
            </a:r>
            <a:endParaRPr lang="en-US" altLang="zh-CN" dirty="0">
              <a:latin typeface="+mn-ea"/>
            </a:endParaRPr>
          </a:p>
          <a:p>
            <a:pPr lvl="1"/>
            <a:r>
              <a:rPr lang="en-US" altLang="zh-CN" dirty="0" smtClean="0">
                <a:latin typeface="+mn-ea"/>
              </a:rPr>
              <a:t>policy network</a:t>
            </a:r>
          </a:p>
          <a:p>
            <a:pPr lvl="2"/>
            <a:r>
              <a:rPr lang="zh-CN" altLang="en-US" dirty="0" smtClean="0">
                <a:latin typeface="+mn-ea"/>
              </a:rPr>
              <a:t>选择走法</a:t>
            </a:r>
            <a:endParaRPr lang="en-US" altLang="zh-CN" dirty="0">
              <a:latin typeface="+mn-ea"/>
            </a:endParaRPr>
          </a:p>
          <a:p>
            <a:pPr lvl="2"/>
            <a:r>
              <a:rPr lang="en-US" altLang="zh-CN" dirty="0" smtClean="0">
                <a:latin typeface="+mn-ea"/>
              </a:rPr>
              <a:t>DCNN</a:t>
            </a:r>
          </a:p>
          <a:p>
            <a:pPr lvl="2"/>
            <a:r>
              <a:rPr lang="en-US" altLang="zh-CN" dirty="0" smtClean="0">
                <a:latin typeface="+mn-ea"/>
              </a:rPr>
              <a:t>RL+SL</a:t>
            </a:r>
          </a:p>
          <a:p>
            <a:pPr lvl="1"/>
            <a:r>
              <a:rPr lang="en-US" altLang="zh-CN" dirty="0" smtClean="0">
                <a:latin typeface="+mn-ea"/>
              </a:rPr>
              <a:t>value network</a:t>
            </a:r>
          </a:p>
          <a:p>
            <a:pPr lvl="2"/>
            <a:r>
              <a:rPr lang="zh-CN" altLang="zh-CN" dirty="0">
                <a:latin typeface="+mn-ea"/>
              </a:rPr>
              <a:t>评估局面</a:t>
            </a:r>
            <a:endParaRPr lang="en-US" altLang="zh-CN" dirty="0">
              <a:latin typeface="+mn-ea"/>
            </a:endParaRPr>
          </a:p>
          <a:p>
            <a:pPr lvl="2"/>
            <a:r>
              <a:rPr lang="en-US" altLang="zh-CN" dirty="0" smtClean="0">
                <a:latin typeface="+mn-ea"/>
              </a:rPr>
              <a:t>DCNN</a:t>
            </a:r>
          </a:p>
          <a:p>
            <a:pPr lvl="2"/>
            <a:r>
              <a:rPr lang="en-US" altLang="zh-CN" dirty="0" smtClean="0">
                <a:latin typeface="+mn-ea"/>
              </a:rPr>
              <a:t>MCTS</a:t>
            </a:r>
            <a:endParaRPr lang="zh-CN" altLang="en-US" dirty="0">
              <a:latin typeface="+mn-ea"/>
            </a:endParaRPr>
          </a:p>
          <a:p>
            <a:endParaRPr lang="zh-CN" altLang="en-US" sz="2800" dirty="0">
              <a:latin typeface="+mn-ea"/>
            </a:endParaRPr>
          </a:p>
        </p:txBody>
      </p:sp>
      <p:pic>
        <p:nvPicPr>
          <p:cNvPr id="3" name="图片 2"/>
          <p:cNvPicPr>
            <a:picLocks noChangeAspect="1"/>
          </p:cNvPicPr>
          <p:nvPr/>
        </p:nvPicPr>
        <p:blipFill>
          <a:blip r:embed="rId3"/>
          <a:stretch>
            <a:fillRect/>
          </a:stretch>
        </p:blipFill>
        <p:spPr>
          <a:xfrm>
            <a:off x="7608168" y="392510"/>
            <a:ext cx="5064781" cy="3894449"/>
          </a:xfrm>
          <a:prstGeom prst="rect">
            <a:avLst/>
          </a:prstGeom>
        </p:spPr>
      </p:pic>
      <p:sp>
        <p:nvSpPr>
          <p:cNvPr id="8" name="矩形 7"/>
          <p:cNvSpPr/>
          <p:nvPr/>
        </p:nvSpPr>
        <p:spPr>
          <a:xfrm>
            <a:off x="7807804" y="4519022"/>
            <a:ext cx="4369390" cy="163121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sz="2000" dirty="0">
                <a:solidFill>
                  <a:srgbClr val="222222"/>
                </a:solidFill>
                <a:latin typeface="Arial" panose="020B0604020202020204" pitchFamily="34" charset="0"/>
              </a:rPr>
              <a:t>Silver D, Huang A, Maddison C J, et al. Mastering the game of Go with deep neural networks and tree search[J].</a:t>
            </a:r>
            <a:r>
              <a:rPr lang="en-US" altLang="zh-CN" sz="2000" dirty="0">
                <a:solidFill>
                  <a:srgbClr val="FF0000"/>
                </a:solidFill>
                <a:latin typeface="Arial" panose="020B0604020202020204" pitchFamily="34" charset="0"/>
              </a:rPr>
              <a:t> Nature</a:t>
            </a:r>
            <a:r>
              <a:rPr lang="en-US" altLang="zh-CN" sz="2000" dirty="0">
                <a:solidFill>
                  <a:srgbClr val="222222"/>
                </a:solidFill>
                <a:latin typeface="Arial" panose="020B0604020202020204" pitchFamily="34" charset="0"/>
              </a:rPr>
              <a:t>, 2016, 529(7587): 484-489.</a:t>
            </a:r>
            <a:endParaRPr lang="zh-CN" altLang="en-US" sz="2000" dirty="0"/>
          </a:p>
        </p:txBody>
      </p:sp>
    </p:spTree>
    <p:extLst>
      <p:ext uri="{BB962C8B-B14F-4D97-AF65-F5344CB8AC3E}">
        <p14:creationId xmlns:p14="http://schemas.microsoft.com/office/powerpoint/2010/main" val="1399716937"/>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例</a:t>
            </a:r>
            <a:r>
              <a:rPr lang="en-US" altLang="zh-CN" dirty="0" smtClean="0"/>
              <a:t>4】</a:t>
            </a:r>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sp>
        <p:nvSpPr>
          <p:cNvPr id="6" name="内容占位符 5"/>
          <p:cNvSpPr>
            <a:spLocks noGrp="1"/>
          </p:cNvSpPr>
          <p:nvPr>
            <p:ph idx="1"/>
          </p:nvPr>
        </p:nvSpPr>
        <p:spPr/>
        <p:txBody>
          <a:bodyPr/>
          <a:lstStyle/>
          <a:p>
            <a:r>
              <a:rPr lang="zh-CN" altLang="zh-CN" dirty="0"/>
              <a:t>本例主要采用</a:t>
            </a:r>
            <a:r>
              <a:rPr lang="en-US" altLang="zh-CN" dirty="0"/>
              <a:t>k-mean</a:t>
            </a:r>
            <a:r>
              <a:rPr lang="zh-CN" altLang="zh-CN" dirty="0"/>
              <a:t>方法分析此数据集，按照</a:t>
            </a:r>
            <a:r>
              <a:rPr lang="zh-CN" altLang="zh-CN" dirty="0">
                <a:solidFill>
                  <a:srgbClr val="FF0000"/>
                </a:solidFill>
              </a:rPr>
              <a:t>各国对蛋白质的消费的相似性</a:t>
            </a:r>
            <a:r>
              <a:rPr lang="zh-CN" altLang="zh-CN" dirty="0"/>
              <a:t>进行聚类分析。</a:t>
            </a:r>
            <a:endParaRPr lang="en-US" altLang="zh-CN" dirty="0"/>
          </a:p>
          <a:p>
            <a:pPr lvl="1"/>
            <a:r>
              <a:rPr lang="zh-CN" altLang="en-US" dirty="0" smtClean="0"/>
              <a:t>国家</a:t>
            </a:r>
            <a:r>
              <a:rPr lang="zh-CN" altLang="en-US" dirty="0"/>
              <a:t>名称（</a:t>
            </a:r>
            <a:r>
              <a:rPr lang="en-US" altLang="zh-CN" dirty="0"/>
              <a:t>Country</a:t>
            </a:r>
            <a:r>
              <a:rPr lang="zh-CN" altLang="en-US" dirty="0"/>
              <a:t>）、红肉（</a:t>
            </a:r>
            <a:r>
              <a:rPr lang="en-US" altLang="zh-CN" dirty="0" err="1"/>
              <a:t>RdMeat</a:t>
            </a:r>
            <a:r>
              <a:rPr lang="zh-CN" altLang="en-US" dirty="0"/>
              <a:t>）、白肉（</a:t>
            </a:r>
            <a:r>
              <a:rPr lang="en-US" altLang="zh-CN" dirty="0" err="1"/>
              <a:t>WhMeat</a:t>
            </a:r>
            <a:r>
              <a:rPr lang="zh-CN" altLang="en-US" dirty="0"/>
              <a:t>）、鸡蛋（</a:t>
            </a:r>
            <a:r>
              <a:rPr lang="en-US" altLang="zh-CN" dirty="0"/>
              <a:t>Eggs</a:t>
            </a:r>
            <a:r>
              <a:rPr lang="zh-CN" altLang="en-US" dirty="0"/>
              <a:t>）、牛奶（</a:t>
            </a:r>
            <a:r>
              <a:rPr lang="en-US" altLang="zh-CN" dirty="0"/>
              <a:t>Milk</a:t>
            </a:r>
            <a:r>
              <a:rPr lang="zh-CN" altLang="en-US" dirty="0"/>
              <a:t>）、鱼肉（</a:t>
            </a:r>
            <a:r>
              <a:rPr lang="en-US" altLang="zh-CN" dirty="0"/>
              <a:t>Fish</a:t>
            </a:r>
            <a:r>
              <a:rPr lang="zh-CN" altLang="en-US" dirty="0"/>
              <a:t>）、谷物（</a:t>
            </a:r>
            <a:r>
              <a:rPr lang="en-US" altLang="zh-CN" dirty="0"/>
              <a:t>Cereal</a:t>
            </a:r>
            <a:r>
              <a:rPr lang="zh-CN" altLang="en-US" dirty="0"/>
              <a:t>）、淀粉类食品（</a:t>
            </a:r>
            <a:r>
              <a:rPr lang="en-US" altLang="zh-CN" dirty="0"/>
              <a:t>Starch</a:t>
            </a:r>
            <a:r>
              <a:rPr lang="zh-CN" altLang="en-US" dirty="0"/>
              <a:t>）、豆类</a:t>
            </a:r>
            <a:r>
              <a:rPr lang="en-US" altLang="zh-CN" dirty="0"/>
              <a:t>/</a:t>
            </a:r>
            <a:r>
              <a:rPr lang="zh-CN" altLang="en-US" dirty="0"/>
              <a:t>坚果</a:t>
            </a:r>
            <a:r>
              <a:rPr lang="en-US" altLang="zh-CN" dirty="0"/>
              <a:t>/</a:t>
            </a:r>
            <a:r>
              <a:rPr lang="zh-CN" altLang="en-US" dirty="0"/>
              <a:t>油籽（</a:t>
            </a:r>
            <a:r>
              <a:rPr lang="en-US" altLang="zh-CN" dirty="0" smtClean="0"/>
              <a:t>Nuts</a:t>
            </a:r>
            <a:r>
              <a:rPr lang="zh-CN" altLang="en-US" dirty="0"/>
              <a:t>）和水果</a:t>
            </a:r>
            <a:r>
              <a:rPr lang="en-US" altLang="zh-CN" dirty="0"/>
              <a:t>/</a:t>
            </a:r>
            <a:r>
              <a:rPr lang="zh-CN" altLang="en-US" dirty="0"/>
              <a:t>蔬菜（</a:t>
            </a:r>
            <a:r>
              <a:rPr lang="en-US" altLang="zh-CN" dirty="0" err="1"/>
              <a:t>Fr&amp;Veg</a:t>
            </a:r>
            <a:r>
              <a:rPr lang="zh-CN" altLang="en-US" dirty="0" smtClean="0"/>
              <a:t>）</a:t>
            </a:r>
            <a:endParaRPr lang="en-US" altLang="zh-CN" dirty="0" smtClean="0"/>
          </a:p>
        </p:txBody>
      </p:sp>
      <p:pic>
        <p:nvPicPr>
          <p:cNvPr id="11" name="图片 10"/>
          <p:cNvPicPr>
            <a:picLocks noChangeAspect="1"/>
          </p:cNvPicPr>
          <p:nvPr/>
        </p:nvPicPr>
        <p:blipFill>
          <a:blip r:embed="rId3"/>
          <a:stretch>
            <a:fillRect/>
          </a:stretch>
        </p:blipFill>
        <p:spPr>
          <a:xfrm>
            <a:off x="1055440" y="3570794"/>
            <a:ext cx="7905851" cy="3000749"/>
          </a:xfrm>
          <a:prstGeom prst="rect">
            <a:avLst/>
          </a:prstGeom>
        </p:spPr>
      </p:pic>
    </p:spTree>
    <p:extLst>
      <p:ext uri="{BB962C8B-B14F-4D97-AF65-F5344CB8AC3E}">
        <p14:creationId xmlns:p14="http://schemas.microsoft.com/office/powerpoint/2010/main" val="260637626"/>
      </p:ext>
    </p:extLst>
  </p:cSld>
  <p:clrMapOvr>
    <a:masterClrMapping/>
  </p:clrMapOvr>
  <p:transition>
    <p:blinds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15" name="图片 14"/>
          <p:cNvPicPr>
            <a:picLocks noChangeAspect="1"/>
          </p:cNvPicPr>
          <p:nvPr/>
        </p:nvPicPr>
        <p:blipFill>
          <a:blip r:embed="rId3"/>
          <a:stretch>
            <a:fillRect/>
          </a:stretch>
        </p:blipFill>
        <p:spPr>
          <a:xfrm>
            <a:off x="1487488" y="1362527"/>
            <a:ext cx="7556275" cy="5495473"/>
          </a:xfrm>
          <a:prstGeom prst="rect">
            <a:avLst/>
          </a:prstGeom>
        </p:spPr>
      </p:pic>
      <p:pic>
        <p:nvPicPr>
          <p:cNvPr id="16" name="图片 15" descr="C:\Users\clm\AppData\Roaming\Tencent\Users\527899385\QQ\WinTemp\RichOle\)PMAF0FFSERO[X@6KWVV5YF.png"/>
          <p:cNvPicPr/>
          <p:nvPr/>
        </p:nvPicPr>
        <p:blipFill>
          <a:blip r:embed="rId4" cstate="print"/>
          <a:srcRect/>
          <a:stretch>
            <a:fillRect/>
          </a:stretch>
        </p:blipFill>
        <p:spPr bwMode="auto">
          <a:xfrm>
            <a:off x="9264352" y="4233407"/>
            <a:ext cx="1761813" cy="1078999"/>
          </a:xfrm>
          <a:prstGeom prst="rect">
            <a:avLst/>
          </a:prstGeom>
          <a:noFill/>
          <a:ln w="9525">
            <a:solidFill>
              <a:schemeClr val="tx1"/>
            </a:solidFill>
            <a:miter lim="800000"/>
            <a:headEnd/>
            <a:tailEnd/>
          </a:ln>
        </p:spPr>
      </p:pic>
      <p:pic>
        <p:nvPicPr>
          <p:cNvPr id="17" name="图片 16" descr="C:\Users\clm\AppData\Roaming\Tencent\Users\527899385\QQ\WinTemp\RichOle\Y`HU(JXT2}$FBY`1BFA$(%K.png"/>
          <p:cNvPicPr/>
          <p:nvPr/>
        </p:nvPicPr>
        <p:blipFill>
          <a:blip r:embed="rId5" cstate="print"/>
          <a:srcRect/>
          <a:stretch>
            <a:fillRect/>
          </a:stretch>
        </p:blipFill>
        <p:spPr bwMode="auto">
          <a:xfrm>
            <a:off x="9264353" y="5533818"/>
            <a:ext cx="1761812" cy="13241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027320506"/>
      </p:ext>
    </p:extLst>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3603380235"/>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smtClean="0"/>
          </a:p>
        </p:txBody>
      </p:sp>
      <p:sp>
        <p:nvSpPr>
          <p:cNvPr id="11" name="文本占位符 4"/>
          <p:cNvSpPr>
            <a:spLocks noGrp="1"/>
          </p:cNvSpPr>
          <p:nvPr>
            <p:ph type="body" sz="quarter" idx="14"/>
          </p:nvPr>
        </p:nvSpPr>
        <p:spPr>
          <a:xfrm>
            <a:off x="5429245" y="0"/>
            <a:ext cx="2178923" cy="260648"/>
          </a:xfrm>
        </p:spPr>
        <p:txBody>
          <a:bodyPr/>
          <a:lstStyle/>
          <a:p>
            <a:r>
              <a:rPr lang="zh-CN" altLang="en-US" dirty="0" smtClean="0"/>
              <a:t>►</a:t>
            </a:r>
            <a:r>
              <a:rPr lang="zh-CN" altLang="en-US" dirty="0"/>
              <a:t>结束</a:t>
            </a:r>
          </a:p>
        </p:txBody>
      </p:sp>
      <p:pic>
        <p:nvPicPr>
          <p:cNvPr id="27"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9" name="文本框 28"/>
          <p:cNvSpPr txBox="1"/>
          <p:nvPr/>
        </p:nvSpPr>
        <p:spPr>
          <a:xfrm flipH="1">
            <a:off x="4020021" y="6145409"/>
            <a:ext cx="1992309" cy="2854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教学支撑平台</a:t>
            </a:r>
          </a:p>
        </p:txBody>
      </p:sp>
      <p:sp>
        <p:nvSpPr>
          <p:cNvPr id="30" name="文本框 29"/>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smtClean="0">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ruc.edu.cn</a:t>
            </a:r>
          </a:p>
        </p:txBody>
      </p:sp>
      <p:sp>
        <p:nvSpPr>
          <p:cNvPr id="31" name="文本框 30"/>
          <p:cNvSpPr txBox="1"/>
          <p:nvPr/>
        </p:nvSpPr>
        <p:spPr>
          <a:xfrm flipH="1">
            <a:off x="1345218" y="6145409"/>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参考书目</a:t>
            </a:r>
          </a:p>
        </p:txBody>
      </p:sp>
      <p:sp>
        <p:nvSpPr>
          <p:cNvPr id="32" name="文本框 31"/>
          <p:cNvSpPr txBox="1"/>
          <p:nvPr/>
        </p:nvSpPr>
        <p:spPr>
          <a:xfrm flipH="1">
            <a:off x="7035836" y="6153836"/>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主讲人联系方式</a:t>
            </a:r>
          </a:p>
        </p:txBody>
      </p:sp>
      <p:graphicFrame>
        <p:nvGraphicFramePr>
          <p:cNvPr id="33"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5" name="文本框 34"/>
          <p:cNvSpPr txBox="1"/>
          <p:nvPr/>
        </p:nvSpPr>
        <p:spPr>
          <a:xfrm flipH="1">
            <a:off x="9710640" y="6108433"/>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主讲人微信</a:t>
            </a:r>
          </a:p>
        </p:txBody>
      </p:sp>
    </p:spTree>
    <p:extLst>
      <p:ext uri="{BB962C8B-B14F-4D97-AF65-F5344CB8AC3E}">
        <p14:creationId xmlns:p14="http://schemas.microsoft.com/office/powerpoint/2010/main" val="313479139"/>
      </p:ext>
    </p:extLst>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875140" y="260648"/>
            <a:ext cx="8605236" cy="659735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655860403"/>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3466327993"/>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10" name="图片 9" descr="C:\Users\clm\AppData\Roaming\Tencent\Users\527899385\QQ\WinTemp\RichOle\R}_@Q_{VP21P{FM@(41C0@Q.png"/>
          <p:cNvPicPr/>
          <p:nvPr/>
        </p:nvPicPr>
        <p:blipFill rotWithShape="1">
          <a:blip r:embed="rId3" cstate="print"/>
          <a:srcRect r="27289"/>
          <a:stretch/>
        </p:blipFill>
        <p:spPr bwMode="auto">
          <a:xfrm>
            <a:off x="1199456" y="1340768"/>
            <a:ext cx="6912768" cy="426029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136848588"/>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6" name="图片 5"/>
          <p:cNvPicPr>
            <a:picLocks noChangeAspect="1"/>
          </p:cNvPicPr>
          <p:nvPr/>
        </p:nvPicPr>
        <p:blipFill>
          <a:blip r:embed="rId3"/>
          <a:stretch>
            <a:fillRect/>
          </a:stretch>
        </p:blipFill>
        <p:spPr>
          <a:xfrm>
            <a:off x="1199456" y="1700808"/>
            <a:ext cx="8239056" cy="4320480"/>
          </a:xfrm>
          <a:prstGeom prst="rect">
            <a:avLst/>
          </a:prstGeom>
        </p:spPr>
      </p:pic>
      <p:pic>
        <p:nvPicPr>
          <p:cNvPr id="9" name="图片 8" descr="C:\Users\clm\AppData\Roaming\Tencent\Users\527899385\QQ\WinTemp\RichOle\4[~HV8BJ7UFVIJCSZLGSZ8K.png"/>
          <p:cNvPicPr/>
          <p:nvPr/>
        </p:nvPicPr>
        <p:blipFill>
          <a:blip r:embed="rId4" cstate="print"/>
          <a:srcRect/>
          <a:stretch>
            <a:fillRect/>
          </a:stretch>
        </p:blipFill>
        <p:spPr bwMode="auto">
          <a:xfrm>
            <a:off x="9431761" y="2884453"/>
            <a:ext cx="1734880" cy="323175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928314238"/>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R</a:t>
            </a:r>
            <a:r>
              <a:rPr lang="zh-CN" altLang="en-US" dirty="0" smtClean="0"/>
              <a:t>的</a:t>
            </a:r>
            <a:r>
              <a:rPr lang="en-US" altLang="zh-CN" dirty="0" smtClean="0"/>
              <a:t>K-Means </a:t>
            </a:r>
            <a:r>
              <a:rPr lang="zh-CN" altLang="en-US" dirty="0" smtClean="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3.3 </a:t>
            </a:r>
            <a:r>
              <a:rPr lang="zh-CN" altLang="en-US" dirty="0" smtClean="0"/>
              <a:t>机器学习在数据科学中的应用</a:t>
            </a:r>
            <a:endParaRPr lang="zh-CN" altLang="en-US" dirty="0"/>
          </a:p>
        </p:txBody>
      </p:sp>
      <p:pic>
        <p:nvPicPr>
          <p:cNvPr id="9" name="图片 8" descr="C:\Users\clm\AppData\Roaming\Tencent\Users\527899385\QQ\WinTemp\RichOle\4[~HV8BJ7UFVIJCSZLGSZ8K.png"/>
          <p:cNvPicPr/>
          <p:nvPr/>
        </p:nvPicPr>
        <p:blipFill>
          <a:blip r:embed="rId3" cstate="print"/>
          <a:srcRect/>
          <a:stretch>
            <a:fillRect/>
          </a:stretch>
        </p:blipFill>
        <p:spPr bwMode="auto">
          <a:xfrm>
            <a:off x="3143672" y="1322575"/>
            <a:ext cx="3600400" cy="50405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085415782"/>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t>3.4</a:t>
            </a:r>
            <a:r>
              <a:rPr lang="zh-CN" altLang="en-US" dirty="0" smtClean="0"/>
              <a:t>数据科学视角下的机器学习</a:t>
            </a:r>
            <a:endParaRPr lang="zh-CN" altLang="en-US" dirty="0"/>
          </a:p>
        </p:txBody>
      </p:sp>
      <p:sp>
        <p:nvSpPr>
          <p:cNvPr id="5" name="副标题 6"/>
          <p:cNvSpPr>
            <a:spLocks noGrp="1"/>
          </p:cNvSpPr>
          <p:nvPr>
            <p:ph type="subTitle" idx="1"/>
          </p:nvPr>
        </p:nvSpPr>
        <p:spPr>
          <a:xfrm>
            <a:off x="3215680" y="4038602"/>
            <a:ext cx="7992888" cy="1752600"/>
          </a:xfrm>
        </p:spPr>
        <p:txBody>
          <a:bodyPr/>
          <a:lstStyle/>
          <a:p>
            <a:r>
              <a:rPr lang="en-US" altLang="zh-CN" sz="2000" dirty="0" smtClean="0">
                <a:solidFill>
                  <a:schemeClr val="bg1">
                    <a:lumMod val="65000"/>
                  </a:schemeClr>
                </a:solidFill>
              </a:rPr>
              <a:t>3.1 </a:t>
            </a:r>
            <a:r>
              <a:rPr lang="en-US" altLang="zh-CN" sz="2000" dirty="0">
                <a:solidFill>
                  <a:schemeClr val="bg1">
                    <a:lumMod val="65000"/>
                  </a:schemeClr>
                </a:solidFill>
              </a:rPr>
              <a:t>【</a:t>
            </a:r>
            <a:r>
              <a:rPr lang="zh-CN" altLang="en-US" sz="2000" dirty="0">
                <a:solidFill>
                  <a:schemeClr val="bg1">
                    <a:lumMod val="65000"/>
                  </a:schemeClr>
                </a:solidFill>
              </a:rPr>
              <a:t>联系</a:t>
            </a:r>
            <a:r>
              <a:rPr lang="en-US" altLang="zh-CN" sz="2000" dirty="0">
                <a:solidFill>
                  <a:schemeClr val="bg1">
                    <a:lumMod val="65000"/>
                  </a:schemeClr>
                </a:solidFill>
              </a:rPr>
              <a:t>】</a:t>
            </a:r>
            <a:r>
              <a:rPr lang="zh-CN" altLang="en-US" sz="2000" dirty="0">
                <a:solidFill>
                  <a:schemeClr val="bg1">
                    <a:lumMod val="65000"/>
                  </a:schemeClr>
                </a:solidFill>
              </a:rPr>
              <a:t>机器学习在数据科学中的重要地位</a:t>
            </a:r>
            <a:endParaRPr lang="en-US" altLang="zh-CN" sz="2000" dirty="0">
              <a:solidFill>
                <a:schemeClr val="bg1">
                  <a:lumMod val="65000"/>
                </a:schemeClr>
              </a:solidFill>
            </a:endParaRPr>
          </a:p>
          <a:p>
            <a:r>
              <a:rPr lang="en-US" altLang="zh-CN" sz="2000" dirty="0">
                <a:solidFill>
                  <a:schemeClr val="bg1">
                    <a:lumMod val="65000"/>
                  </a:schemeClr>
                </a:solidFill>
              </a:rPr>
              <a:t>3.2 【</a:t>
            </a:r>
            <a:r>
              <a:rPr lang="zh-CN" altLang="en-US" sz="2000" dirty="0">
                <a:solidFill>
                  <a:schemeClr val="bg1">
                    <a:lumMod val="65000"/>
                  </a:schemeClr>
                </a:solidFill>
              </a:rPr>
              <a:t>常用</a:t>
            </a:r>
            <a:r>
              <a:rPr lang="en-US" altLang="zh-CN" sz="2000" dirty="0">
                <a:solidFill>
                  <a:schemeClr val="bg1">
                    <a:lumMod val="65000"/>
                  </a:schemeClr>
                </a:solidFill>
              </a:rPr>
              <a:t>】</a:t>
            </a:r>
            <a:r>
              <a:rPr lang="zh-CN" altLang="en-US" sz="2000" dirty="0">
                <a:solidFill>
                  <a:schemeClr val="bg1">
                    <a:lumMod val="65000"/>
                  </a:schemeClr>
                </a:solidFill>
              </a:rPr>
              <a:t>数据科学中常用的机器学习知识</a:t>
            </a:r>
            <a:endParaRPr lang="en-US" altLang="zh-CN" sz="2000" dirty="0">
              <a:solidFill>
                <a:schemeClr val="bg1">
                  <a:lumMod val="65000"/>
                </a:schemeClr>
              </a:solidFill>
            </a:endParaRPr>
          </a:p>
          <a:p>
            <a:r>
              <a:rPr lang="en-US" altLang="zh-CN" sz="2000" dirty="0">
                <a:solidFill>
                  <a:schemeClr val="bg1">
                    <a:lumMod val="65000"/>
                  </a:schemeClr>
                </a:solidFill>
              </a:rPr>
              <a:t>3.3 【</a:t>
            </a:r>
            <a:r>
              <a:rPr lang="zh-CN" altLang="en-US" sz="2000" dirty="0">
                <a:solidFill>
                  <a:schemeClr val="bg1">
                    <a:lumMod val="65000"/>
                  </a:schemeClr>
                </a:solidFill>
              </a:rPr>
              <a:t>案例</a:t>
            </a:r>
            <a:r>
              <a:rPr lang="en-US" altLang="zh-CN" sz="2000" dirty="0">
                <a:solidFill>
                  <a:schemeClr val="bg1">
                    <a:lumMod val="65000"/>
                  </a:schemeClr>
                </a:solidFill>
              </a:rPr>
              <a:t>】</a:t>
            </a:r>
            <a:r>
              <a:rPr lang="zh-CN" altLang="en-US" sz="2000" dirty="0">
                <a:solidFill>
                  <a:schemeClr val="bg1">
                    <a:lumMod val="65000"/>
                  </a:schemeClr>
                </a:solidFill>
              </a:rPr>
              <a:t>机器学习在数据科学中的应用</a:t>
            </a:r>
            <a:endParaRPr lang="en-US" altLang="zh-CN" sz="2000" dirty="0">
              <a:solidFill>
                <a:schemeClr val="bg1">
                  <a:lumMod val="65000"/>
                </a:schemeClr>
              </a:solidFill>
            </a:endParaRPr>
          </a:p>
          <a:p>
            <a:r>
              <a:rPr lang="en-US" altLang="zh-CN" sz="2000" dirty="0"/>
              <a:t>►</a:t>
            </a:r>
            <a:r>
              <a:rPr lang="en-US" altLang="zh-CN" sz="2000" dirty="0" smtClean="0"/>
              <a:t>3.4 </a:t>
            </a:r>
            <a:r>
              <a:rPr lang="en-US" altLang="zh-CN" sz="2000" dirty="0"/>
              <a:t>【</a:t>
            </a:r>
            <a:r>
              <a:rPr lang="zh-CN" altLang="en-US" sz="2000" dirty="0"/>
              <a:t>讨论</a:t>
            </a:r>
            <a:r>
              <a:rPr lang="en-US" altLang="zh-CN" sz="2000" dirty="0"/>
              <a:t>】</a:t>
            </a:r>
            <a:r>
              <a:rPr lang="zh-CN" altLang="en-US" sz="2000" dirty="0"/>
              <a:t>数据科学视角下的机器学习</a:t>
            </a:r>
          </a:p>
        </p:txBody>
      </p:sp>
    </p:spTree>
    <p:extLst>
      <p:ext uri="{BB962C8B-B14F-4D97-AF65-F5344CB8AC3E}">
        <p14:creationId xmlns:p14="http://schemas.microsoft.com/office/powerpoint/2010/main" val="1170345473"/>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数据科学视角下的机器学习</a:t>
            </a:r>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a:xfrm>
            <a:off x="5429245" y="0"/>
            <a:ext cx="3547075" cy="392510"/>
          </a:xfrm>
        </p:spPr>
        <p:txBody>
          <a:bodyPr/>
          <a:lstStyle/>
          <a:p>
            <a:r>
              <a:rPr lang="en-US" altLang="zh-CN" dirty="0" smtClean="0"/>
              <a:t>►3.3 </a:t>
            </a:r>
            <a:r>
              <a:rPr lang="zh-CN" altLang="en-US" dirty="0" smtClean="0"/>
              <a:t>数据科学视角下的机器学习</a:t>
            </a:r>
            <a:endParaRPr lang="zh-CN" altLang="en-US" dirty="0"/>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632487004"/>
              </p:ext>
            </p:extLst>
          </p:nvPr>
        </p:nvGraphicFramePr>
        <p:xfrm>
          <a:off x="1847912" y="1610761"/>
          <a:ext cx="4725144" cy="4725144"/>
        </p:xfrm>
        <a:graphic>
          <a:graphicData uri="http://schemas.openxmlformats.org/presentationml/2006/ole">
            <mc:AlternateContent xmlns:mc="http://schemas.openxmlformats.org/markup-compatibility/2006">
              <mc:Choice xmlns:v="urn:schemas-microsoft-com:vml" Requires="v">
                <p:oleObj spid="_x0000_s159914" name="Visio" r:id="rId4" imgW="3646795" imgH="3646890" progId="Visio.Drawing.11">
                  <p:embed/>
                </p:oleObj>
              </mc:Choice>
              <mc:Fallback>
                <p:oleObj name="Visio" r:id="rId4" imgW="3646795" imgH="364689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912" y="1610761"/>
                        <a:ext cx="4725144" cy="4725144"/>
                      </a:xfrm>
                      <a:prstGeom prst="rect">
                        <a:avLst/>
                      </a:prstGeom>
                      <a:noFill/>
                    </p:spPr>
                  </p:pic>
                </p:oleObj>
              </mc:Fallback>
            </mc:AlternateContent>
          </a:graphicData>
        </a:graphic>
      </p:graphicFrame>
    </p:spTree>
    <p:extLst>
      <p:ext uri="{BB962C8B-B14F-4D97-AF65-F5344CB8AC3E}">
        <p14:creationId xmlns:p14="http://schemas.microsoft.com/office/powerpoint/2010/main" val="1961297358"/>
      </p:ext>
    </p:extLst>
  </p:cSld>
  <p:clrMapOvr>
    <a:masterClrMapping/>
  </p:clrMapOvr>
  <p:transition>
    <p:blinds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机器学习面临的主要挑战</a:t>
            </a:r>
            <a:endParaRPr lang="zh-CN" altLang="en-US" dirty="0"/>
          </a:p>
        </p:txBody>
      </p:sp>
      <p:sp>
        <p:nvSpPr>
          <p:cNvPr id="4" name="文本占位符 3"/>
          <p:cNvSpPr>
            <a:spLocks noGrp="1"/>
          </p:cNvSpPr>
          <p:nvPr>
            <p:ph type="body" sz="quarter" idx="13"/>
          </p:nvPr>
        </p:nvSpPr>
        <p:spPr/>
        <p:txBody>
          <a:bodyPr/>
          <a:lstStyle/>
          <a:p>
            <a:r>
              <a:rPr lang="zh-CN" altLang="en-US" dirty="0"/>
              <a:t>▼</a:t>
            </a:r>
            <a:r>
              <a:rPr lang="en-US" altLang="zh-CN" dirty="0"/>
              <a:t>3.</a:t>
            </a:r>
            <a:r>
              <a:rPr lang="zh-CN" altLang="en-US" dirty="0"/>
              <a:t>机器学习与数据科学</a:t>
            </a:r>
          </a:p>
        </p:txBody>
      </p:sp>
      <p:sp>
        <p:nvSpPr>
          <p:cNvPr id="5" name="文本占位符 4"/>
          <p:cNvSpPr>
            <a:spLocks noGrp="1"/>
          </p:cNvSpPr>
          <p:nvPr>
            <p:ph type="body" sz="quarter" idx="14"/>
          </p:nvPr>
        </p:nvSpPr>
        <p:spPr>
          <a:xfrm>
            <a:off x="5429245" y="0"/>
            <a:ext cx="2826995" cy="260648"/>
          </a:xfrm>
        </p:spPr>
        <p:txBody>
          <a:bodyPr/>
          <a:lstStyle/>
          <a:p>
            <a:r>
              <a:rPr lang="en-US" altLang="zh-CN" dirty="0"/>
              <a:t>►3.3 </a:t>
            </a:r>
            <a:r>
              <a:rPr lang="zh-CN" altLang="en-US" dirty="0"/>
              <a:t>数据科学视角下的机器学习</a:t>
            </a:r>
          </a:p>
        </p:txBody>
      </p:sp>
      <p:sp>
        <p:nvSpPr>
          <p:cNvPr id="6" name="内容占位符 5"/>
          <p:cNvSpPr>
            <a:spLocks noGrp="1"/>
          </p:cNvSpPr>
          <p:nvPr>
            <p:ph idx="1"/>
          </p:nvPr>
        </p:nvSpPr>
        <p:spPr>
          <a:xfrm>
            <a:off x="812800" y="1500175"/>
            <a:ext cx="6291312" cy="4762910"/>
          </a:xfrm>
        </p:spPr>
        <p:txBody>
          <a:bodyPr/>
          <a:lstStyle/>
          <a:p>
            <a:r>
              <a:rPr lang="zh-CN" altLang="en-US" dirty="0" smtClean="0"/>
              <a:t>大数据时代，</a:t>
            </a:r>
            <a:r>
              <a:rPr lang="zh-CN" altLang="zh-CN" dirty="0" smtClean="0"/>
              <a:t>机器学习</a:t>
            </a:r>
            <a:r>
              <a:rPr lang="zh-CN" altLang="zh-CN" dirty="0"/>
              <a:t>领域所面临的主要</a:t>
            </a:r>
            <a:r>
              <a:rPr lang="zh-CN" altLang="zh-CN" dirty="0" smtClean="0"/>
              <a:t>挑战：</a:t>
            </a:r>
            <a:endParaRPr lang="zh-CN" altLang="zh-CN" dirty="0"/>
          </a:p>
          <a:p>
            <a:pPr lvl="1"/>
            <a:r>
              <a:rPr lang="zh-CN" altLang="zh-CN" sz="2400" dirty="0"/>
              <a:t>过拟合（</a:t>
            </a:r>
            <a:r>
              <a:rPr lang="en-US" altLang="zh-CN" sz="2400" dirty="0" err="1"/>
              <a:t>Overfiting</a:t>
            </a:r>
            <a:r>
              <a:rPr lang="zh-CN" altLang="zh-CN" sz="2400" dirty="0"/>
              <a:t>）</a:t>
            </a:r>
          </a:p>
          <a:p>
            <a:pPr lvl="1"/>
            <a:r>
              <a:rPr lang="zh-CN" altLang="zh-CN" sz="2400" dirty="0"/>
              <a:t>维度灾难（</a:t>
            </a:r>
            <a:r>
              <a:rPr lang="en-US" altLang="zh-CN" sz="2400" dirty="0"/>
              <a:t>Curse of Dimensionality</a:t>
            </a:r>
            <a:r>
              <a:rPr lang="zh-CN" altLang="zh-CN" sz="2400" dirty="0"/>
              <a:t>）</a:t>
            </a:r>
          </a:p>
          <a:p>
            <a:pPr lvl="1"/>
            <a:r>
              <a:rPr lang="zh-CN" altLang="zh-CN" sz="2400" dirty="0"/>
              <a:t>特征工程（</a:t>
            </a:r>
            <a:r>
              <a:rPr lang="en-US" altLang="zh-CN" sz="2400" dirty="0"/>
              <a:t>Feature Engineering</a:t>
            </a:r>
            <a:r>
              <a:rPr lang="zh-CN" altLang="zh-CN" sz="2400" dirty="0"/>
              <a:t>）</a:t>
            </a:r>
          </a:p>
          <a:p>
            <a:pPr lvl="1"/>
            <a:r>
              <a:rPr lang="zh-CN" altLang="zh-CN" sz="2400" dirty="0"/>
              <a:t>算法的可扩展性（</a:t>
            </a:r>
            <a:r>
              <a:rPr lang="en-US" altLang="zh-CN" sz="2400" dirty="0"/>
              <a:t>Scalability</a:t>
            </a:r>
            <a:r>
              <a:rPr lang="zh-CN" altLang="zh-CN" sz="2400" dirty="0"/>
              <a:t>）</a:t>
            </a:r>
          </a:p>
          <a:p>
            <a:pPr lvl="1"/>
            <a:r>
              <a:rPr lang="zh-CN" altLang="zh-CN" sz="2400" dirty="0"/>
              <a:t>模型集成</a:t>
            </a:r>
            <a:endParaRPr lang="zh-CN" altLang="en-US" sz="2400" dirty="0"/>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57346908"/>
      </p:ext>
    </p:extLst>
  </p:cSld>
  <p:clrMapOvr>
    <a:masterClrMapping/>
  </p:clrMapOvr>
  <p:transition>
    <p:blinds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smtClean="0"/>
          </a:p>
        </p:txBody>
      </p:sp>
      <p:sp>
        <p:nvSpPr>
          <p:cNvPr id="11" name="文本占位符 4"/>
          <p:cNvSpPr>
            <a:spLocks noGrp="1"/>
          </p:cNvSpPr>
          <p:nvPr>
            <p:ph type="body" sz="quarter" idx="14"/>
          </p:nvPr>
        </p:nvSpPr>
        <p:spPr>
          <a:xfrm>
            <a:off x="5429245" y="0"/>
            <a:ext cx="2178923" cy="260648"/>
          </a:xfrm>
        </p:spPr>
        <p:txBody>
          <a:bodyPr/>
          <a:lstStyle/>
          <a:p>
            <a:r>
              <a:rPr lang="zh-CN" altLang="en-US" dirty="0" smtClean="0"/>
              <a:t>►</a:t>
            </a:r>
            <a:r>
              <a:rPr lang="zh-CN" altLang="en-US" dirty="0"/>
              <a:t>结束</a:t>
            </a:r>
          </a:p>
        </p:txBody>
      </p:sp>
      <p:sp>
        <p:nvSpPr>
          <p:cNvPr id="18" name="标题 1"/>
          <p:cNvSpPr txBox="1">
            <a:spLocks/>
          </p:cNvSpPr>
          <p:nvPr/>
        </p:nvSpPr>
        <p:spPr bwMode="auto">
          <a:xfrm>
            <a:off x="397933" y="392510"/>
            <a:ext cx="9802523"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smtClean="0">
                <a:ln>
                  <a:noFill/>
                </a:ln>
                <a:solidFill>
                  <a:srgbClr val="44546A"/>
                </a:solidFill>
                <a:effectLst/>
                <a:uLnTx/>
                <a:uFillTx/>
                <a:latin typeface="华文中宋" pitchFamily="2" charset="-122"/>
                <a:ea typeface="华文中宋" pitchFamily="2" charset="-122"/>
                <a:cs typeface="+mj-cs"/>
              </a:rPr>
              <a:t> </a:t>
            </a:r>
            <a:endParaRPr kumimoji="0" lang="zh-CN" altLang="en-US" sz="3200" b="1"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endParaRPr>
          </a:p>
        </p:txBody>
      </p:sp>
      <p:pic>
        <p:nvPicPr>
          <p:cNvPr id="19"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1" name="文本框 20"/>
          <p:cNvSpPr txBox="1"/>
          <p:nvPr/>
        </p:nvSpPr>
        <p:spPr>
          <a:xfrm flipH="1">
            <a:off x="4020021" y="6145409"/>
            <a:ext cx="1992309" cy="2854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教学支撑平台</a:t>
            </a:r>
          </a:p>
        </p:txBody>
      </p:sp>
      <p:sp>
        <p:nvSpPr>
          <p:cNvPr id="22" name="文本框 21"/>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smtClean="0">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ruc.edu.cn</a:t>
            </a:r>
          </a:p>
        </p:txBody>
      </p:sp>
      <p:sp>
        <p:nvSpPr>
          <p:cNvPr id="23" name="文本框 22"/>
          <p:cNvSpPr txBox="1"/>
          <p:nvPr/>
        </p:nvSpPr>
        <p:spPr>
          <a:xfrm flipH="1">
            <a:off x="1345218" y="6145409"/>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参考书目</a:t>
            </a:r>
          </a:p>
        </p:txBody>
      </p:sp>
      <p:sp>
        <p:nvSpPr>
          <p:cNvPr id="24" name="文本框 23"/>
          <p:cNvSpPr txBox="1"/>
          <p:nvPr/>
        </p:nvSpPr>
        <p:spPr>
          <a:xfrm flipH="1">
            <a:off x="7035836" y="6153836"/>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主讲人联系方式</a:t>
            </a:r>
          </a:p>
        </p:txBody>
      </p:sp>
      <p:graphicFrame>
        <p:nvGraphicFramePr>
          <p:cNvPr id="25"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6" name="图片 25"/>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7" name="文本框 26"/>
          <p:cNvSpPr txBox="1"/>
          <p:nvPr/>
        </p:nvSpPr>
        <p:spPr>
          <a:xfrm flipH="1">
            <a:off x="9710640" y="6108433"/>
            <a:ext cx="15759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rPr>
              <a:t>主讲人微信</a:t>
            </a:r>
          </a:p>
        </p:txBody>
      </p:sp>
    </p:spTree>
    <p:extLst>
      <p:ext uri="{BB962C8B-B14F-4D97-AF65-F5344CB8AC3E}">
        <p14:creationId xmlns:p14="http://schemas.microsoft.com/office/powerpoint/2010/main" val="1335937785"/>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4.</a:t>
            </a:r>
            <a:r>
              <a:rPr lang="zh-CN" altLang="en-US" sz="4800" dirty="0" smtClean="0"/>
              <a:t>如何继续学习</a:t>
            </a:r>
            <a:endParaRPr lang="zh-CN" altLang="en-US" sz="4800" dirty="0"/>
          </a:p>
        </p:txBody>
      </p:sp>
      <p:sp>
        <p:nvSpPr>
          <p:cNvPr id="7" name="副标题 6"/>
          <p:cNvSpPr>
            <a:spLocks noGrp="1"/>
          </p:cNvSpPr>
          <p:nvPr>
            <p:ph type="subTitle" idx="1"/>
          </p:nvPr>
        </p:nvSpPr>
        <p:spPr/>
        <p:txBody>
          <a:bodyPr/>
          <a:lstStyle/>
          <a:p>
            <a:pPr lvl="0"/>
            <a:r>
              <a:rPr lang="en-US" altLang="zh-CN" dirty="0" smtClean="0">
                <a:solidFill>
                  <a:schemeClr val="bg1">
                    <a:lumMod val="50000"/>
                  </a:schemeClr>
                </a:solidFill>
              </a:rPr>
              <a:t>◄3.</a:t>
            </a:r>
            <a:r>
              <a:rPr lang="zh-CN" altLang="en-US" dirty="0" smtClean="0">
                <a:solidFill>
                  <a:schemeClr val="bg1">
                    <a:lumMod val="50000"/>
                  </a:schemeClr>
                </a:solidFill>
              </a:rPr>
              <a:t>机器学习与</a:t>
            </a:r>
            <a:r>
              <a:rPr lang="zh-CN" altLang="en-US" dirty="0">
                <a:solidFill>
                  <a:schemeClr val="bg1">
                    <a:lumMod val="50000"/>
                  </a:schemeClr>
                </a:solidFill>
              </a:rPr>
              <a:t>数据科学</a:t>
            </a:r>
            <a:endParaRPr lang="en-US" altLang="zh-CN" dirty="0">
              <a:solidFill>
                <a:schemeClr val="bg1">
                  <a:lumMod val="50000"/>
                </a:schemeClr>
              </a:solidFill>
            </a:endParaRPr>
          </a:p>
          <a:p>
            <a:pPr lvl="0"/>
            <a:endParaRPr lang="en-US" altLang="zh-CN" dirty="0"/>
          </a:p>
          <a:p>
            <a:pPr lvl="0"/>
            <a:r>
              <a:rPr lang="zh-CN" altLang="en-US" dirty="0" smtClean="0"/>
              <a:t>►</a:t>
            </a:r>
            <a:r>
              <a:rPr lang="en-US" altLang="zh-CN" dirty="0" smtClean="0"/>
              <a:t>5.</a:t>
            </a:r>
            <a:r>
              <a:rPr lang="zh-CN" altLang="en-US" dirty="0" smtClean="0"/>
              <a:t>本专题习题</a:t>
            </a:r>
            <a:endParaRPr lang="zh-CN" altLang="en-US" dirty="0"/>
          </a:p>
        </p:txBody>
      </p:sp>
    </p:spTree>
    <p:extLst>
      <p:ext uri="{BB962C8B-B14F-4D97-AF65-F5344CB8AC3E}">
        <p14:creationId xmlns:p14="http://schemas.microsoft.com/office/powerpoint/2010/main" val="114516477"/>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109592" cy="1143000"/>
          </a:xfrm>
        </p:spPr>
        <p:txBody>
          <a:bodyPr/>
          <a:lstStyle/>
          <a:p>
            <a:r>
              <a:rPr lang="en-US" altLang="zh-CN" dirty="0" smtClean="0"/>
              <a:t>2</a:t>
            </a:r>
            <a:r>
              <a:rPr lang="en-US" altLang="zh-CN" dirty="0"/>
              <a:t>.</a:t>
            </a:r>
            <a:r>
              <a:rPr lang="zh-CN" altLang="en-US" dirty="0" smtClean="0"/>
              <a:t>统计学与</a:t>
            </a:r>
            <a:r>
              <a:rPr lang="zh-CN" altLang="en-US" dirty="0"/>
              <a:t>数据科学</a:t>
            </a:r>
          </a:p>
        </p:txBody>
      </p:sp>
      <p:sp>
        <p:nvSpPr>
          <p:cNvPr id="7" name="副标题 6"/>
          <p:cNvSpPr>
            <a:spLocks noGrp="1"/>
          </p:cNvSpPr>
          <p:nvPr>
            <p:ph type="subTitle" idx="1"/>
          </p:nvPr>
        </p:nvSpPr>
        <p:spPr>
          <a:xfrm>
            <a:off x="2639616" y="3789040"/>
            <a:ext cx="9001000" cy="1752600"/>
          </a:xfrm>
        </p:spPr>
        <p:txBody>
          <a:bodyPr/>
          <a:lstStyle/>
          <a:p>
            <a:pPr lvl="0"/>
            <a:r>
              <a:rPr lang="en-US" altLang="zh-CN" sz="2000" dirty="0" smtClean="0">
                <a:solidFill>
                  <a:schemeClr val="bg1">
                    <a:lumMod val="50000"/>
                  </a:schemeClr>
                </a:solidFill>
              </a:rPr>
              <a:t>◄1.</a:t>
            </a:r>
            <a:r>
              <a:rPr lang="zh-CN" altLang="en-US" sz="2000" dirty="0" smtClean="0">
                <a:solidFill>
                  <a:schemeClr val="bg1">
                    <a:lumMod val="50000"/>
                  </a:schemeClr>
                </a:solidFill>
              </a:rPr>
              <a:t>数据科学的理论基础</a:t>
            </a:r>
            <a:endParaRPr lang="en-US" altLang="zh-CN" sz="2000" dirty="0" smtClean="0">
              <a:solidFill>
                <a:schemeClr val="bg1">
                  <a:lumMod val="50000"/>
                </a:schemeClr>
              </a:solidFill>
            </a:endParaRPr>
          </a:p>
          <a:p>
            <a:pPr lvl="0"/>
            <a:endParaRPr lang="en-US" altLang="zh-CN" sz="2000" dirty="0"/>
          </a:p>
          <a:p>
            <a:pPr lvl="0"/>
            <a:r>
              <a:rPr lang="zh-CN" altLang="en-US" sz="2000" dirty="0" smtClean="0"/>
              <a:t>►</a:t>
            </a:r>
            <a:r>
              <a:rPr lang="en-US" altLang="zh-CN" sz="2000" dirty="0" smtClean="0"/>
              <a:t>3.</a:t>
            </a:r>
            <a:r>
              <a:rPr lang="zh-CN" altLang="en-US" sz="2000" dirty="0" smtClean="0"/>
              <a:t>机器学习与数据科学</a:t>
            </a:r>
            <a:endParaRPr lang="zh-CN" altLang="zh-CN" sz="2000" dirty="0"/>
          </a:p>
        </p:txBody>
      </p:sp>
    </p:spTree>
    <p:extLst>
      <p:ext uri="{BB962C8B-B14F-4D97-AF65-F5344CB8AC3E}">
        <p14:creationId xmlns:p14="http://schemas.microsoft.com/office/powerpoint/2010/main" val="14326838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a:t>继续</a:t>
            </a:r>
            <a:r>
              <a:rPr lang="zh-CN" altLang="en-US" dirty="0" smtClean="0"/>
              <a:t>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1013585298"/>
              </p:ext>
            </p:extLst>
          </p:nvPr>
        </p:nvGraphicFramePr>
        <p:xfrm>
          <a:off x="812800" y="1500174"/>
          <a:ext cx="9963720" cy="4953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720338"/>
      </p:ext>
    </p:extLst>
  </p:cSld>
  <p:clrMapOvr>
    <a:masterClrMapping/>
  </p:clrMapOvr>
  <p:transition>
    <p:blinds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6939384" cy="4762910"/>
          </a:xfrm>
        </p:spPr>
        <p:txBody>
          <a:bodyPr/>
          <a:lstStyle/>
          <a:p>
            <a:r>
              <a:rPr lang="en-US" altLang="zh-CN" dirty="0">
                <a:latin typeface="Times New Roman" panose="02020603050405020304" pitchFamily="18" charset="0"/>
                <a:cs typeface="Times New Roman" panose="02020603050405020304" pitchFamily="18" charset="0"/>
              </a:rPr>
              <a:t>Cleveland W S. Data science: an action plan for expanding the technical areas of the field of statistics[J]. International statistical review, 2001, 69(1): 21-26.</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559" y="3377012"/>
            <a:ext cx="5657850" cy="3171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081298"/>
      </p:ext>
    </p:extLst>
  </p:cSld>
  <p:clrMapOvr>
    <a:masterClrMapping/>
  </p:clrMapOvr>
  <p:transition>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7011392" cy="4762910"/>
          </a:xfrm>
        </p:spPr>
        <p:txBody>
          <a:bodyPr/>
          <a:lstStyle/>
          <a:p>
            <a:r>
              <a:rPr lang="en-US" altLang="zh-CN" dirty="0" err="1">
                <a:latin typeface="Times New Roman" panose="02020603050405020304" pitchFamily="18" charset="0"/>
                <a:cs typeface="Times New Roman" panose="02020603050405020304" pitchFamily="18" charset="0"/>
              </a:rPr>
              <a:t>Dhar</a:t>
            </a:r>
            <a:r>
              <a:rPr lang="en-US" altLang="zh-CN" dirty="0">
                <a:latin typeface="Times New Roman" panose="02020603050405020304" pitchFamily="18" charset="0"/>
                <a:cs typeface="Times New Roman" panose="02020603050405020304" pitchFamily="18" charset="0"/>
              </a:rPr>
              <a:t> V. Data science and prediction[J]. Communications of the ACM, 2013, 56(12): 64-73.</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49" y="2570005"/>
            <a:ext cx="6762750" cy="3724275"/>
          </a:xfrm>
          <a:prstGeom prst="rect">
            <a:avLst/>
          </a:prstGeom>
        </p:spPr>
      </p:pic>
    </p:spTree>
    <p:extLst>
      <p:ext uri="{BB962C8B-B14F-4D97-AF65-F5344CB8AC3E}">
        <p14:creationId xmlns:p14="http://schemas.microsoft.com/office/powerpoint/2010/main" val="1809779841"/>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p:txBody>
          <a:bodyPr/>
          <a:lstStyle/>
          <a:p>
            <a:r>
              <a:rPr lang="zh-CN" altLang="en-US" dirty="0" smtClean="0"/>
              <a:t>贾</a:t>
            </a:r>
            <a:r>
              <a:rPr lang="zh-CN" altLang="en-US" dirty="0"/>
              <a:t>俊平、何晓群、金勇进</a:t>
            </a:r>
            <a:r>
              <a:rPr lang="en-US" altLang="zh-CN" dirty="0"/>
              <a:t>.</a:t>
            </a:r>
            <a:r>
              <a:rPr lang="zh-CN" altLang="en-US" dirty="0"/>
              <a:t>统计学（</a:t>
            </a:r>
            <a:r>
              <a:rPr lang="zh-CN" altLang="en-US" dirty="0" smtClean="0"/>
              <a:t>第</a:t>
            </a:r>
            <a:r>
              <a:rPr lang="en-US" altLang="zh-CN" dirty="0" smtClean="0"/>
              <a:t>6</a:t>
            </a:r>
            <a:r>
              <a:rPr lang="zh-CN" altLang="en-US" dirty="0" smtClean="0"/>
              <a:t>版</a:t>
            </a:r>
            <a:r>
              <a:rPr lang="zh-CN" altLang="en-US" dirty="0"/>
              <a:t>）</a:t>
            </a:r>
            <a:r>
              <a:rPr lang="en-US" altLang="zh-CN" dirty="0"/>
              <a:t>[M].</a:t>
            </a:r>
            <a:r>
              <a:rPr lang="zh-CN" altLang="en-US" dirty="0"/>
              <a:t>北京</a:t>
            </a:r>
            <a:r>
              <a:rPr lang="en-US" altLang="zh-CN" dirty="0"/>
              <a:t>:</a:t>
            </a:r>
            <a:r>
              <a:rPr lang="zh-CN" altLang="en-US" dirty="0"/>
              <a:t>中国人民大学出版社</a:t>
            </a:r>
            <a:r>
              <a:rPr lang="en-US" altLang="zh-CN" dirty="0"/>
              <a:t>,</a:t>
            </a:r>
            <a:r>
              <a:rPr lang="en-US" altLang="zh-CN" dirty="0" smtClean="0"/>
              <a:t>2014.</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54" y="2852936"/>
            <a:ext cx="2375587" cy="317611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650" y="2852936"/>
            <a:ext cx="2328414" cy="3176112"/>
          </a:xfrm>
          <a:prstGeom prst="rect">
            <a:avLst/>
          </a:prstGeom>
        </p:spPr>
      </p:pic>
    </p:spTree>
    <p:extLst>
      <p:ext uri="{BB962C8B-B14F-4D97-AF65-F5344CB8AC3E}">
        <p14:creationId xmlns:p14="http://schemas.microsoft.com/office/powerpoint/2010/main" val="2670615829"/>
      </p:ext>
    </p:extLst>
  </p:cSld>
  <p:clrMapOvr>
    <a:masterClrMapping/>
  </p:clrMapOvr>
  <p:transition>
    <p:blinds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Morris H. , Mark J. </a:t>
            </a:r>
            <a:r>
              <a:rPr lang="en-US" altLang="zh-CN" dirty="0" err="1">
                <a:latin typeface="Times New Roman" panose="02020603050405020304" pitchFamily="18" charset="0"/>
                <a:cs typeface="Times New Roman" panose="02020603050405020304" pitchFamily="18" charset="0"/>
              </a:rPr>
              <a:t>Schervish</a:t>
            </a:r>
            <a:r>
              <a:rPr lang="en-US" altLang="zh-CN" dirty="0">
                <a:latin typeface="Times New Roman" panose="02020603050405020304" pitchFamily="18" charset="0"/>
                <a:cs typeface="Times New Roman" panose="02020603050405020304" pitchFamily="18" charset="0"/>
              </a:rPr>
              <a:t>. Probability and Statistics(Fourth Edition)[M].Pearson Education, </a:t>
            </a:r>
            <a:r>
              <a:rPr lang="en-US" altLang="zh-CN" dirty="0" err="1">
                <a:latin typeface="Times New Roman" panose="02020603050405020304" pitchFamily="18" charset="0"/>
                <a:cs typeface="Times New Roman" panose="02020603050405020304" pitchFamily="18" charset="0"/>
              </a:rPr>
              <a:t>Inc</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45" y="2946736"/>
            <a:ext cx="2567568" cy="3308213"/>
          </a:xfrm>
          <a:prstGeom prst="rect">
            <a:avLst/>
          </a:prstGeom>
        </p:spPr>
      </p:pic>
      <p:pic>
        <p:nvPicPr>
          <p:cNvPr id="9" name="内容占位符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672064" y="3068960"/>
            <a:ext cx="2268206" cy="2825582"/>
          </a:xfrm>
          <a:prstGeom prst="rect">
            <a:avLst/>
          </a:prstGeom>
          <a:noFill/>
          <a:ln w="9525">
            <a:noFill/>
            <a:miter lim="800000"/>
            <a:headEnd/>
            <a:tailEnd/>
          </a:ln>
        </p:spPr>
      </p:pic>
    </p:spTree>
    <p:extLst>
      <p:ext uri="{BB962C8B-B14F-4D97-AF65-F5344CB8AC3E}">
        <p14:creationId xmlns:p14="http://schemas.microsoft.com/office/powerpoint/2010/main" val="348807825"/>
      </p:ext>
    </p:extLst>
  </p:cSld>
  <p:clrMapOvr>
    <a:masterClrMapping/>
  </p:clrMapOvr>
  <p:transition>
    <p:blinds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sp>
        <p:nvSpPr>
          <p:cNvPr id="3" name="内容占位符 2"/>
          <p:cNvSpPr>
            <a:spLocks noGrp="1"/>
          </p:cNvSpPr>
          <p:nvPr>
            <p:ph idx="1"/>
          </p:nvPr>
        </p:nvSpPr>
        <p:spPr>
          <a:xfrm>
            <a:off x="1018807" y="1484784"/>
            <a:ext cx="6795368" cy="4762910"/>
          </a:xfrm>
        </p:spPr>
        <p:txBody>
          <a:bodyPr/>
          <a:lstStyle/>
          <a:p>
            <a:r>
              <a:rPr lang="en-US" altLang="zh-CN" dirty="0" err="1">
                <a:latin typeface="Times New Roman" panose="02020603050405020304" pitchFamily="18" charset="0"/>
                <a:cs typeface="Times New Roman" panose="02020603050405020304" pitchFamily="18" charset="0"/>
              </a:rPr>
              <a:t>Domingos</a:t>
            </a:r>
            <a:r>
              <a:rPr lang="en-US" altLang="zh-CN" dirty="0">
                <a:latin typeface="Times New Roman" panose="02020603050405020304" pitchFamily="18" charset="0"/>
                <a:cs typeface="Times New Roman" panose="02020603050405020304" pitchFamily="18" charset="0"/>
              </a:rPr>
              <a:t> P. A few useful things to know about machine learning[J]. Communications of the ACM, 2012, 55(10): 78-87.</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106" y="2949277"/>
            <a:ext cx="3477679" cy="3298417"/>
          </a:xfrm>
          <a:prstGeom prst="rect">
            <a:avLst/>
          </a:prstGeom>
        </p:spPr>
      </p:pic>
    </p:spTree>
    <p:extLst>
      <p:ext uri="{BB962C8B-B14F-4D97-AF65-F5344CB8AC3E}">
        <p14:creationId xmlns:p14="http://schemas.microsoft.com/office/powerpoint/2010/main" val="2789180330"/>
      </p:ext>
    </p:extLst>
  </p:cSld>
  <p:clrMapOvr>
    <a:masterClrMapping/>
  </p:clrMapOvr>
  <p:transition>
    <p:blinds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sp>
        <p:nvSpPr>
          <p:cNvPr id="3" name="内容占位符 2"/>
          <p:cNvSpPr>
            <a:spLocks noGrp="1"/>
          </p:cNvSpPr>
          <p:nvPr>
            <p:ph idx="1"/>
          </p:nvPr>
        </p:nvSpPr>
        <p:spPr>
          <a:xfrm>
            <a:off x="1018807" y="1484784"/>
            <a:ext cx="6795368" cy="4762910"/>
          </a:xfrm>
        </p:spPr>
        <p:txBody>
          <a:bodyPr/>
          <a:lstStyle/>
          <a:p>
            <a:r>
              <a:rPr lang="en-US" altLang="zh-CN" sz="2000" dirty="0">
                <a:solidFill>
                  <a:srgbClr val="222222"/>
                </a:solidFill>
                <a:latin typeface="Arial" panose="020B0604020202020204" pitchFamily="34" charset="0"/>
              </a:rPr>
              <a:t>Silver D, Huang A, Maddison C J, et al. Mastering the game of Go with deep neural networks and tree search[J]. Nature, 2016, 529(7587): 484-489.</a:t>
            </a:r>
            <a:endParaRPr lang="zh-CN" altLang="en-US" sz="2000" dirty="0"/>
          </a:p>
        </p:txBody>
      </p:sp>
      <p:pic>
        <p:nvPicPr>
          <p:cNvPr id="8" name="图片 7"/>
          <p:cNvPicPr>
            <a:picLocks noChangeAspect="1"/>
          </p:cNvPicPr>
          <p:nvPr/>
        </p:nvPicPr>
        <p:blipFill>
          <a:blip r:embed="rId3"/>
          <a:stretch>
            <a:fillRect/>
          </a:stretch>
        </p:blipFill>
        <p:spPr>
          <a:xfrm>
            <a:off x="1487488" y="2636912"/>
            <a:ext cx="5688632" cy="4374145"/>
          </a:xfrm>
          <a:prstGeom prst="rect">
            <a:avLst/>
          </a:prstGeom>
        </p:spPr>
      </p:pic>
    </p:spTree>
    <p:extLst>
      <p:ext uri="{BB962C8B-B14F-4D97-AF65-F5344CB8AC3E}">
        <p14:creationId xmlns:p14="http://schemas.microsoft.com/office/powerpoint/2010/main" val="2381824602"/>
      </p:ext>
    </p:extLst>
  </p:cSld>
  <p:clrMapOvr>
    <a:masterClrMapping/>
  </p:clrMapOvr>
  <p:transition>
    <p:blinds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7" name="内容占位符 6"/>
          <p:cNvSpPr>
            <a:spLocks noGrp="1"/>
          </p:cNvSpPr>
          <p:nvPr>
            <p:ph idx="1"/>
          </p:nvPr>
        </p:nvSpPr>
        <p:spPr>
          <a:xfrm>
            <a:off x="812800" y="1500175"/>
            <a:ext cx="7011392" cy="4762910"/>
          </a:xfrm>
        </p:spPr>
        <p:txBody>
          <a:bodyPr/>
          <a:lstStyle/>
          <a:p>
            <a:r>
              <a:rPr lang="en-US" altLang="zh-CN" dirty="0" err="1">
                <a:latin typeface="Times New Roman" panose="02020603050405020304" pitchFamily="18" charset="0"/>
                <a:cs typeface="Times New Roman" panose="02020603050405020304" pitchFamily="18" charset="0"/>
              </a:rPr>
              <a:t>Alpaydin</a:t>
            </a:r>
            <a:r>
              <a:rPr lang="en-US" altLang="zh-CN" dirty="0">
                <a:latin typeface="Times New Roman" panose="02020603050405020304" pitchFamily="18" charset="0"/>
                <a:cs typeface="Times New Roman" panose="02020603050405020304" pitchFamily="18" charset="0"/>
              </a:rPr>
              <a:t> E. Introduction to machine learning[M]. MIT press, 2014.</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28" y="2444381"/>
            <a:ext cx="3616124" cy="4104456"/>
          </a:xfrm>
          <a:prstGeom prst="rect">
            <a:avLst/>
          </a:prstGeom>
        </p:spPr>
      </p:pic>
    </p:spTree>
    <p:extLst>
      <p:ext uri="{BB962C8B-B14F-4D97-AF65-F5344CB8AC3E}">
        <p14:creationId xmlns:p14="http://schemas.microsoft.com/office/powerpoint/2010/main" val="577490574"/>
      </p:ext>
    </p:extLst>
  </p:cSld>
  <p:clrMapOvr>
    <a:masterClrMapping/>
  </p:clrMapOvr>
  <p:transition>
    <p:blinds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7" name="内容占位符 6"/>
          <p:cNvSpPr>
            <a:spLocks noGrp="1"/>
          </p:cNvSpPr>
          <p:nvPr>
            <p:ph idx="1"/>
          </p:nvPr>
        </p:nvSpPr>
        <p:spPr/>
        <p:txBody>
          <a:bodyPr/>
          <a:lstStyle/>
          <a:p>
            <a:r>
              <a:rPr lang="en-US" altLang="zh-CN" dirty="0" err="1">
                <a:latin typeface="Times New Roman" panose="02020603050405020304" pitchFamily="18" charset="0"/>
                <a:cs typeface="Times New Roman" panose="02020603050405020304" pitchFamily="18" charset="0"/>
              </a:rPr>
              <a:t>Flach</a:t>
            </a:r>
            <a:r>
              <a:rPr lang="en-US" altLang="zh-CN" dirty="0">
                <a:latin typeface="Times New Roman" panose="02020603050405020304" pitchFamily="18" charset="0"/>
                <a:cs typeface="Times New Roman" panose="02020603050405020304" pitchFamily="18" charset="0"/>
              </a:rPr>
              <a:t> P. Machine learning: the art and science of algorithms that make sense of data[M]. Cambridge University Press, 2012.</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2897521"/>
            <a:ext cx="2808312" cy="3963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25097"/>
      </p:ext>
    </p:extLst>
  </p:cSld>
  <p:clrMapOvr>
    <a:masterClrMapping/>
  </p:clrMapOvr>
  <p:transition>
    <p:blinds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7" name="内容占位符 6"/>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Harrington P. Machine learning in action[M]. </a:t>
            </a:r>
            <a:r>
              <a:rPr lang="en-US" altLang="zh-CN" dirty="0" smtClean="0">
                <a:latin typeface="Times New Roman" panose="02020603050405020304" pitchFamily="18" charset="0"/>
                <a:cs typeface="Times New Roman" panose="02020603050405020304" pitchFamily="18" charset="0"/>
              </a:rPr>
              <a:t>Manning</a:t>
            </a:r>
            <a:r>
              <a:rPr lang="en-US" altLang="zh-CN" dirty="0">
                <a:latin typeface="Times New Roman" panose="02020603050405020304" pitchFamily="18" charset="0"/>
                <a:cs typeface="Times New Roman" panose="02020603050405020304" pitchFamily="18" charset="0"/>
              </a:rPr>
              <a:t>, 2012.</a:t>
            </a:r>
            <a:endParaRPr lang="zh-CN" altLang="en-US"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数据科学的理论基础</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4.</a:t>
            </a:r>
            <a:r>
              <a:rPr lang="zh-CN" altLang="en-US" dirty="0" smtClean="0"/>
              <a:t>如何继续学习</a:t>
            </a:r>
            <a:endParaRPr lang="zh-CN" altLang="en-US" dirty="0"/>
          </a:p>
        </p:txBody>
      </p:sp>
      <p:pic>
        <p:nvPicPr>
          <p:cNvPr id="8" name="内容占位符 9"/>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63552" y="2492896"/>
            <a:ext cx="3198112" cy="3770189"/>
          </a:xfrm>
          <a:prstGeom prst="rect">
            <a:avLst/>
          </a:prstGeom>
          <a:noFill/>
          <a:ln w="9525">
            <a:noFill/>
            <a:miter lim="800000"/>
            <a:headEnd/>
            <a:tailEnd/>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062220"/>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CDESIGNN</Template>
  <TotalTime>17593</TotalTime>
  <Words>11207</Words>
  <Application>Microsoft Office PowerPoint</Application>
  <PresentationFormat>宽屏</PresentationFormat>
  <Paragraphs>1334</Paragraphs>
  <Slides>103</Slides>
  <Notes>75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103</vt:i4>
      </vt:variant>
    </vt:vector>
  </HeadingPairs>
  <TitlesOfParts>
    <vt:vector size="119" baseType="lpstr">
      <vt:lpstr>等线</vt:lpstr>
      <vt:lpstr>华文中宋</vt:lpstr>
      <vt:lpstr>宋体</vt:lpstr>
      <vt:lpstr>微软雅黑</vt:lpstr>
      <vt:lpstr>Arial</vt:lpstr>
      <vt:lpstr>Calibri</vt:lpstr>
      <vt:lpstr>Cambria Math</vt:lpstr>
      <vt:lpstr>Mongolian Baiti</vt:lpstr>
      <vt:lpstr>Symbol</vt:lpstr>
      <vt:lpstr>Times New Roman</vt:lpstr>
      <vt:lpstr>Wingdings</vt:lpstr>
      <vt:lpstr>Wingdings 2</vt:lpstr>
      <vt:lpstr>吉祥如意</vt:lpstr>
      <vt:lpstr>Visio</vt:lpstr>
      <vt:lpstr>Equation.DSMT4</vt:lpstr>
      <vt:lpstr>Equation</vt:lpstr>
      <vt:lpstr>《数据科学理论与实践》之            理论基础</vt:lpstr>
      <vt:lpstr>开始学习建议</vt:lpstr>
      <vt:lpstr>学习Q&amp;A</vt:lpstr>
      <vt:lpstr>学习内容</vt:lpstr>
      <vt:lpstr>1.数据科学的理论基础</vt:lpstr>
      <vt:lpstr>数据科学的理论体系</vt:lpstr>
      <vt:lpstr>理论基础与基础理论的差异性</vt:lpstr>
      <vt:lpstr>PowerPoint 演示文稿</vt:lpstr>
      <vt:lpstr>2.统计学与数据科学</vt:lpstr>
      <vt:lpstr>主要内容</vt:lpstr>
      <vt:lpstr>2.1 统计学在数据科学中的地位</vt:lpstr>
      <vt:lpstr>统计学在数据科学的重要意义</vt:lpstr>
      <vt:lpstr>统计学是数据科学的理论基础之一</vt:lpstr>
      <vt:lpstr>统计学家在数据科学领域的重要贡献</vt:lpstr>
      <vt:lpstr>【小结】统计学与数据科学的关系</vt:lpstr>
      <vt:lpstr>2.2 数据科学中常用的统计学知识</vt:lpstr>
      <vt:lpstr>DS中常用的统计学知识</vt:lpstr>
      <vt:lpstr>DS中常用的统计学方法</vt:lpstr>
      <vt:lpstr>数据科学中常用的统计学方法</vt:lpstr>
      <vt:lpstr>数据科学中常用的统计学方法</vt:lpstr>
      <vt:lpstr>概率分布</vt:lpstr>
      <vt:lpstr>常用推断分析方法</vt:lpstr>
      <vt:lpstr>假设检验的基本步骤</vt:lpstr>
      <vt:lpstr>假设检验中的两类错误</vt:lpstr>
      <vt:lpstr>假设检验方法</vt:lpstr>
      <vt:lpstr>基本分析法</vt:lpstr>
      <vt:lpstr>基本分析法</vt:lpstr>
      <vt:lpstr>相关分析</vt:lpstr>
      <vt:lpstr>回归分析</vt:lpstr>
      <vt:lpstr>方差分析</vt:lpstr>
      <vt:lpstr>分类分析</vt:lpstr>
      <vt:lpstr>聚类分析</vt:lpstr>
      <vt:lpstr>时间序列分析</vt:lpstr>
      <vt:lpstr>关联规则分析</vt:lpstr>
      <vt:lpstr>元分析法</vt:lpstr>
      <vt:lpstr>元分析方法的含义</vt:lpstr>
      <vt:lpstr>加权平均法</vt:lpstr>
      <vt:lpstr>优化方法</vt:lpstr>
      <vt:lpstr>【小结】</vt:lpstr>
      <vt:lpstr>2.3 统计学在DS中的应用案例</vt:lpstr>
      <vt:lpstr>【例1】谷歌流感趋势分析</vt:lpstr>
      <vt:lpstr>谷歌流感趋势分析</vt:lpstr>
      <vt:lpstr>【例2】基于R的线性回归分析</vt:lpstr>
      <vt:lpstr>基于R的线性回归分析</vt:lpstr>
      <vt:lpstr>基于R的线性回归分析</vt:lpstr>
      <vt:lpstr>2.4 数据科学视角下的统计学</vt:lpstr>
      <vt:lpstr>传统思维与大数据思维的对比</vt:lpstr>
      <vt:lpstr>【小结】统计学与数据科学</vt:lpstr>
      <vt:lpstr>PowerPoint 演示文稿</vt:lpstr>
      <vt:lpstr>3.机器学习与数据科学</vt:lpstr>
      <vt:lpstr>数据科学的理论体系</vt:lpstr>
      <vt:lpstr>3.1机器学习在数据科学中的重要地位</vt:lpstr>
      <vt:lpstr>数据科学的理论体系</vt:lpstr>
      <vt:lpstr>机器学习与相关学科</vt:lpstr>
      <vt:lpstr>3.2 数据科学中常用的机器学习知识</vt:lpstr>
      <vt:lpstr>数据科学中常用的机器学习知识</vt:lpstr>
      <vt:lpstr>机器学习的基本思想</vt:lpstr>
      <vt:lpstr>机器学习系统</vt:lpstr>
      <vt:lpstr>机器学习的基本活动</vt:lpstr>
      <vt:lpstr>机器学习的主要类型</vt:lpstr>
      <vt:lpstr>基于实例的学习</vt:lpstr>
      <vt:lpstr>k-近邻算法</vt:lpstr>
      <vt:lpstr>K-Means 算法</vt:lpstr>
      <vt:lpstr>概念学习</vt:lpstr>
      <vt:lpstr>决策树学习</vt:lpstr>
      <vt:lpstr>ID3算法的基本步骤</vt:lpstr>
      <vt:lpstr>ID3算法的关键点</vt:lpstr>
      <vt:lpstr>人工神经网络学习</vt:lpstr>
      <vt:lpstr>贝叶斯学习</vt:lpstr>
      <vt:lpstr>遗传算法</vt:lpstr>
      <vt:lpstr>分析学习</vt:lpstr>
      <vt:lpstr>增强学习</vt:lpstr>
      <vt:lpstr>【小结】机器学习与数据科学</vt:lpstr>
      <vt:lpstr>3.3 机器学习在数据科学中的应用 </vt:lpstr>
      <vt:lpstr>【例3】AlphaGo </vt:lpstr>
      <vt:lpstr>【例3】AlphaGo </vt:lpstr>
      <vt:lpstr>【例4】基于R的K-Means 的聚类分析</vt:lpstr>
      <vt:lpstr>基于R的K-Means 的聚类分析</vt:lpstr>
      <vt:lpstr>基于R的K-Means 的聚类分析</vt:lpstr>
      <vt:lpstr>PowerPoint 演示文稿</vt:lpstr>
      <vt:lpstr>基于R的K-Means 的聚类分析</vt:lpstr>
      <vt:lpstr>PowerPoint 演示文稿</vt:lpstr>
      <vt:lpstr>基于R的K-Means 的聚类分析</vt:lpstr>
      <vt:lpstr>基于R的K-Means 的聚类分析</vt:lpstr>
      <vt:lpstr>3.4数据科学视角下的机器学习</vt:lpstr>
      <vt:lpstr>3.3 数据科学视角下的机器学习</vt:lpstr>
      <vt:lpstr>机器学习面临的主要挑战</vt:lpstr>
      <vt:lpstr>PowerPoint 演示文稿</vt:lpstr>
      <vt:lpstr>4.如何继续学习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5.本专题习题</vt:lpstr>
      <vt:lpstr>习题</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1134</cp:revision>
  <dcterms:created xsi:type="dcterms:W3CDTF">2007-03-02T11:26:21Z</dcterms:created>
  <dcterms:modified xsi:type="dcterms:W3CDTF">2017-09-05T08:46:41Z</dcterms:modified>
</cp:coreProperties>
</file>